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95" d="100"/>
          <a:sy n="95" d="100"/>
        </p:scale>
        <p:origin x="109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28.07.2026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786FF29-52E8-83F4-B3B1-B95236632D3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659188" y="6642100"/>
            <a:ext cx="185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Haier Europe - Internal document</a:t>
            </a:r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BPS 8N3BGXC-S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Kondenzační sušička s tepelným čerpadlem SLIM ProDry 550 Plus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Tepelné čerpadlo, Wifi, 4 úrovně sušení, displej v CZ a SK, snadné žehlení, invertorový motor, úzká hloubka</a:t>
            </a: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792088"/>
            <a:ext cx="4067944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(Nařízení v přenesené pravomoci: (EU) 2023/2534)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Jmenovitá kapacita  (kg) 		8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Energetická třída			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na 100 sušičích cyklů	(kwh)	100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na 1 sušicí cyklus (kWh)	1,00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Účinnost kondenzace (%)		90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kondenzace 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62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emisí hluku šířeného vzduchem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plná náplň (hod:min) 		3:40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opravitelnosti			A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Tepelné čerpadlo 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Wifi + Bluetooth připojení - možnost ovládat sušičku přes aplikaci hOn </a:t>
            </a:r>
            <a:r>
              <a:rPr lang="cs-CZ" altLang="cs-CZ" sz="800" b="1" dirty="0">
                <a:latin typeface="Arial" panose="020B0604020202020204" pitchFamily="34" charset="0"/>
              </a:rPr>
              <a:t>se širokou škálou dodatečných informací a funkcí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Kompatibilní s hlasovými asistenty Alexa a Google (pouze v ENG)</a:t>
            </a:r>
            <a:endParaRPr lang="cs-CZ" altLang="cs-CZ" sz="800" b="1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4 úrovně senzorového sušení </a:t>
            </a:r>
            <a:r>
              <a:rPr lang="cs-CZ" altLang="cs-CZ" sz="800" dirty="0">
                <a:latin typeface="Arial" charset="0"/>
              </a:rPr>
              <a:t>– Extra suché, Do skříně, K oblečení,            K žehlení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AI Smart Move -  </a:t>
            </a:r>
            <a:r>
              <a:rPr lang="cs-CZ" altLang="cs-CZ" sz="800" dirty="0">
                <a:latin typeface="Arial" charset="0"/>
              </a:rPr>
              <a:t>zlepšuje rovnoměrnost sušení pomocí obousměrného otáčení bubnu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5 rychlých programů do 1 hod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Genius </a:t>
            </a:r>
            <a:r>
              <a:rPr lang="cs-CZ" altLang="cs-CZ" sz="800" dirty="0">
                <a:latin typeface="Arial" charset="0"/>
              </a:rPr>
              <a:t>– rychlý program s délkou max. 59 min automaticky nastaví průběh sušení na základě detekované míry vlhkosti prádla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Menší hloubka než u standardních sušiček. Bez dvířek a připojení pouze 45,3 cm, celková hloubka včetně připojení a dvířek 52,4 cm. Pro kombinaci se SLIM pračkami ProWash 550 Plus.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Programy</a:t>
            </a:r>
            <a:r>
              <a:rPr lang="cs-CZ" altLang="cs-CZ" sz="800" dirty="0">
                <a:latin typeface="Arial" charset="0"/>
              </a:rPr>
              <a:t> 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16 programů + Wifi programy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Eco, </a:t>
            </a:r>
            <a:r>
              <a:rPr lang="cs-CZ" altLang="cs-CZ" sz="800" b="1" dirty="0">
                <a:latin typeface="Arial" charset="0"/>
              </a:rPr>
              <a:t>Sušení vlny – Certifikace Woolmark Care (šetrná péče),</a:t>
            </a:r>
            <a:r>
              <a:rPr lang="cs-CZ" altLang="cs-CZ" sz="800" dirty="0">
                <a:latin typeface="Arial" charset="0"/>
              </a:rPr>
              <a:t> Džíny, Košile, XXL náplň, Syntetika, Tmavé a barevné, Hygienický, Zmírnění pomačkání14 min, Osvěžení (Rychlý) 20 min, Rychlý úsporný 30 min Rychlý Speciální 45 min</a:t>
            </a:r>
            <a:r>
              <a:rPr lang="cs-CZ" altLang="cs-CZ" sz="800" b="1" dirty="0">
                <a:latin typeface="Arial" charset="0"/>
              </a:rPr>
              <a:t>, Genius 59 min</a:t>
            </a:r>
            <a:r>
              <a:rPr lang="cs-CZ" altLang="cs-CZ" sz="800" dirty="0">
                <a:latin typeface="Arial" charset="0"/>
              </a:rPr>
              <a:t>, Malá náplň,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dirty="0">
                <a:latin typeface="Arial" charset="0"/>
              </a:rPr>
              <a:t>Teplé suché (ohřátí), Šetrné sušení 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Odložený start, Úroveň vysušení (4), Časované sušení/ Rychlý, Dětská pojistka, Snadné žehlení, Paměť, Nastavení (zvuk, jazyk), Wifi (dálkové ovládání),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Kontrolky čištění filtru a vyprázdnění nádrže na vodu, 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Dotykový digitální 6místný displej v CZ i SK s barevným rozlišením funkčních tlačítek; </a:t>
            </a:r>
            <a:r>
              <a:rPr lang="cs-CZ" altLang="cs-CZ" sz="800" dirty="0">
                <a:latin typeface="Arial" charset="0"/>
              </a:rPr>
              <a:t>Objem bubnu 88 l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Nerezový buben s obousměrným otáčením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Nastavitelné nožičky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Chladivo R290; Tříúrovňový filtr; Zásobník na vodu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Invertorový motor Speed Drive Inverter – nižší spotřeba a tichý chod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Hadička na vypouštění vody do odpadu součástí balení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771567" y="3268302"/>
            <a:ext cx="855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Sušení poloviční náplně bavlny při nižší teplotě s nižší spotřebou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668238" y="4655185"/>
            <a:ext cx="34631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31103327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8059019133348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Antracitová s černými dvířky a 		černým  ovládacím panelem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595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524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453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dvířek)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42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585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44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4940396" y="174363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Energeticky úsporné sušení</a:t>
            </a:r>
            <a:endParaRPr lang="cs-CZ" sz="800" dirty="0"/>
          </a:p>
        </p:txBody>
      </p:sp>
      <p:sp>
        <p:nvSpPr>
          <p:cNvPr id="52" name="TextovéPole 51"/>
          <p:cNvSpPr txBox="1"/>
          <p:nvPr/>
        </p:nvSpPr>
        <p:spPr>
          <a:xfrm>
            <a:off x="4803865" y="4275885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5 rychlých programů do 1 hodiny</a:t>
            </a:r>
            <a:endParaRPr lang="cs-CZ" sz="800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sp>
        <p:nvSpPr>
          <p:cNvPr id="27" name="TextovéPole 26">
            <a:extLst>
              <a:ext uri="{FF2B5EF4-FFF2-40B4-BE49-F238E27FC236}">
                <a16:creationId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5479162" y="65871"/>
            <a:ext cx="38544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2023/2534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38" name="Obdélník 37"/>
          <p:cNvSpPr/>
          <p:nvPr/>
        </p:nvSpPr>
        <p:spPr>
          <a:xfrm>
            <a:off x="4076300" y="1701251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Tepelné čerpadlo</a:t>
            </a:r>
          </a:p>
        </p:txBody>
      </p:sp>
      <p:sp>
        <p:nvSpPr>
          <p:cNvPr id="39" name="Obdélník 38"/>
          <p:cNvSpPr/>
          <p:nvPr/>
        </p:nvSpPr>
        <p:spPr>
          <a:xfrm>
            <a:off x="4067428" y="4140660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Rychlé programy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4812820" y="939353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hOn díky připojení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 k Wifi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4860033" y="251177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pic>
        <p:nvPicPr>
          <p:cNvPr id="29" name="Obrázek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453" y="927772"/>
            <a:ext cx="720000" cy="720000"/>
          </a:xfrm>
          <a:prstGeom prst="rect">
            <a:avLst/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575" y="2487128"/>
            <a:ext cx="720000" cy="720000"/>
          </a:xfrm>
          <a:prstGeom prst="rect">
            <a:avLst/>
          </a:prstGeom>
        </p:spPr>
      </p:pic>
      <p:sp>
        <p:nvSpPr>
          <p:cNvPr id="36" name="Obdélník 35"/>
          <p:cNvSpPr/>
          <p:nvPr/>
        </p:nvSpPr>
        <p:spPr>
          <a:xfrm>
            <a:off x="4076001" y="3286637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altLang="cs-CZ" sz="1100" b="1" dirty="0">
                <a:latin typeface="Arial" charset="0"/>
              </a:rPr>
              <a:t>Save &amp; Dry</a:t>
            </a:r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FD55130-A623-9856-A809-CA625517CF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10101" r="20601" b="10101"/>
          <a:stretch>
            <a:fillRect/>
          </a:stretch>
        </p:blipFill>
        <p:spPr>
          <a:xfrm>
            <a:off x="5717787" y="1869129"/>
            <a:ext cx="2016224" cy="278605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DDF7BB2-780E-C401-96FE-073387A52C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2" t="961" r="1701" b="89803"/>
          <a:stretch>
            <a:fillRect/>
          </a:stretch>
        </p:blipFill>
        <p:spPr>
          <a:xfrm>
            <a:off x="8465203" y="509213"/>
            <a:ext cx="622600" cy="63342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4AE0D0F-F879-B5C1-DCF7-9557308E42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627" y="1943507"/>
            <a:ext cx="1318811" cy="26376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2" descr="VÃ½sledek obrÃ¡zku pro alexa">
            <a:extLst>
              <a:ext uri="{FF2B5EF4-FFF2-40B4-BE49-F238E27FC236}">
                <a16:creationId xmlns:a16="http://schemas.microsoft.com/office/drawing/2014/main" id="{FCAD60DC-E7E5-0E69-8E32-4CA85040DD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3" t="7143" r="25978" b="7619"/>
          <a:stretch/>
        </p:blipFill>
        <p:spPr bwMode="auto">
          <a:xfrm>
            <a:off x="5803564" y="1065914"/>
            <a:ext cx="6480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VÃ½sledek obrÃ¡zku pro google home">
            <a:extLst>
              <a:ext uri="{FF2B5EF4-FFF2-40B4-BE49-F238E27FC236}">
                <a16:creationId xmlns:a16="http://schemas.microsoft.com/office/drawing/2014/main" id="{E8307C6C-8B26-10D4-8418-75466345C7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6" r="62359" b="14322"/>
          <a:stretch/>
        </p:blipFill>
        <p:spPr bwMode="auto">
          <a:xfrm>
            <a:off x="6479689" y="1098010"/>
            <a:ext cx="936000" cy="59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574A50DA-5E28-EF58-0FA0-8A65F9D0930A}"/>
              </a:ext>
            </a:extLst>
          </p:cNvPr>
          <p:cNvSpPr/>
          <p:nvPr/>
        </p:nvSpPr>
        <p:spPr>
          <a:xfrm>
            <a:off x="4089422" y="4967338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Woolmark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DF4B3A4-F2AB-6807-5838-9B258175D2FA}"/>
              </a:ext>
            </a:extLst>
          </p:cNvPr>
          <p:cNvSpPr txBox="1"/>
          <p:nvPr/>
        </p:nvSpPr>
        <p:spPr>
          <a:xfrm>
            <a:off x="4860257" y="5032831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Certifikace Woolmark – šetrné sušení vlny</a:t>
            </a:r>
            <a:endParaRPr lang="cs-CZ" sz="8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9398EB8-9052-E022-F516-57A561C0B0D3}"/>
              </a:ext>
            </a:extLst>
          </p:cNvPr>
          <p:cNvSpPr txBox="1"/>
          <p:nvPr/>
        </p:nvSpPr>
        <p:spPr>
          <a:xfrm>
            <a:off x="4841156" y="5776770"/>
            <a:ext cx="715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Displej v CZ i SK s barevným rozlišením funkčních tlačítek</a:t>
            </a:r>
            <a:endParaRPr lang="cs-CZ" sz="8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668D5C-4235-6D78-E64E-9AF5D4E991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225" y="577677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c31490c-19d9-4676-a99d-07ae2489f322}" enabled="1" method="Standard" siteId="{41b89379-e28c-4971-b9ce-0b428bf8dafd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3344</TotalTime>
  <Words>584</Words>
  <Application>Microsoft Office PowerPoint</Application>
  <PresentationFormat>Předvádění na obrazovce 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266</cp:revision>
  <cp:lastPrinted>2016-05-05T10:40:20Z</cp:lastPrinted>
  <dcterms:created xsi:type="dcterms:W3CDTF">2015-07-16T11:02:07Z</dcterms:created>
  <dcterms:modified xsi:type="dcterms:W3CDTF">2026-07-28T10:08:22Z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Motiv systému Office:8</vt:lpwstr>
  </property>
  <property fmtid="{D5CDD505-2E9C-101B-9397-08002B2CF9AE}" pid="3" name="ClassificationContentMarkingFooterText">
    <vt:lpwstr>Haier Europe - Internal document</vt:lpwstr>
  </property>
</Properties>
</file>