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HW90-B14979-S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Předem plněná automatická pračka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Direct Motion motor, ABT antibakteriální ošetření, Steam Plus – pára, digitální displej, rychlé cykly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Hlavní vlastnosti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Kapacita bavlna (kg) 		9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Maximální otáčky odstřeďování		1400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Energetická třída			A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účinnosti odstřeďování		B</a:t>
            </a:r>
          </a:p>
          <a:p>
            <a:pPr marL="0" indent="0">
              <a:buNone/>
            </a:pPr>
            <a:r>
              <a:rPr lang="cs-CZ" sz="800" dirty="0" err="1">
                <a:latin typeface="Arial" panose="020B0604020202020204" pitchFamily="34" charset="0"/>
                <a:cs typeface="Arial" panose="020B0604020202020204" pitchFamily="34" charset="0"/>
              </a:rPr>
              <a:t>Spotř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. en. bavlna </a:t>
            </a:r>
            <a:r>
              <a:rPr lang="cs-CZ" sz="800" dirty="0" err="1">
                <a:latin typeface="Arial" panose="020B0604020202020204" pitchFamily="34" charset="0"/>
                <a:cs typeface="Arial" panose="020B0604020202020204" pitchFamily="34" charset="0"/>
              </a:rPr>
              <a:t>eco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40 - 60° (kWh) 	</a:t>
            </a:r>
            <a:r>
              <a:rPr lang="cs-CZ" sz="800">
                <a:latin typeface="Arial" panose="020B0604020202020204" pitchFamily="34" charset="0"/>
                <a:cs typeface="Arial" panose="020B0604020202020204" pitchFamily="34" charset="0"/>
              </a:rPr>
              <a:t>	0,493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err="1">
                <a:latin typeface="Arial" panose="020B0604020202020204" pitchFamily="34" charset="0"/>
                <a:cs typeface="Arial" panose="020B0604020202020204" pitchFamily="34" charset="0"/>
              </a:rPr>
              <a:t>Spotř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. vody bavlna </a:t>
            </a:r>
            <a:r>
              <a:rPr lang="cs-CZ" sz="800" dirty="0" err="1">
                <a:latin typeface="Arial" panose="020B0604020202020204" pitchFamily="34" charset="0"/>
                <a:cs typeface="Arial" panose="020B0604020202020204" pitchFamily="34" charset="0"/>
              </a:rPr>
              <a:t>eco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40 - 60° (litrů)     	48</a:t>
            </a:r>
          </a:p>
          <a:p>
            <a:pPr marL="0" indent="0">
              <a:buNone/>
            </a:pPr>
            <a:r>
              <a:rPr lang="cs-CZ" sz="800" dirty="0" err="1">
                <a:latin typeface="Arial" panose="020B0604020202020204" pitchFamily="34" charset="0"/>
                <a:cs typeface="Arial" panose="020B0604020202020204" pitchFamily="34" charset="0"/>
              </a:rPr>
              <a:t>Spotř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. energie (100 cyklů - kWh)		51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Doba praní bavlna </a:t>
            </a:r>
            <a:r>
              <a:rPr lang="cs-CZ" sz="800" dirty="0" err="1">
                <a:latin typeface="Arial" panose="020B0604020202020204" pitchFamily="34" charset="0"/>
                <a:cs typeface="Arial" panose="020B0604020202020204" pitchFamily="34" charset="0"/>
              </a:rPr>
              <a:t>eco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40 - 60° (min) 		228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Hlučnost (třída / dB(A))		B / 69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Direct Motion Motor – motor umístěný přímo na bubnu bez použití řemenu, tichý chod pouhých 69 dB(A) při odstřeďování. Záruka na motor 12 let.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ABT – antibakteriální ošetření zásuvky na detergent a gumového těsnění dvířek</a:t>
            </a:r>
          </a:p>
          <a:p>
            <a:pPr marL="0" indent="0">
              <a:buNone/>
            </a:pP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SmartDualSpray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– dvojité sprchování prádla, MEMO funkce</a:t>
            </a:r>
          </a:p>
          <a:p>
            <a:pPr marL="0" indent="0">
              <a:buNone/>
            </a:pP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Steam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Plus – ošetření párou (přídavná funkce)</a:t>
            </a:r>
          </a:p>
          <a:p>
            <a:pPr marL="0" indent="0">
              <a:buNone/>
            </a:pP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PillowDrum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– šetrný buben, Osvětlení bubnu</a:t>
            </a:r>
          </a:p>
          <a:p>
            <a:pPr marL="0" indent="0">
              <a:buNone/>
            </a:pP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iTime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– regulace doby praní</a:t>
            </a:r>
          </a:p>
          <a:p>
            <a:pPr marL="0" indent="0">
              <a:buNone/>
            </a:pP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14 programů: Rychlé praní, Rychlý 15, </a:t>
            </a:r>
            <a:r>
              <a:rPr lang="cs-CZ" sz="800" dirty="0" err="1">
                <a:latin typeface="Arial" panose="020B0604020202020204" pitchFamily="34" charset="0"/>
                <a:cs typeface="Arial" panose="020B0604020202020204" pitchFamily="34" charset="0"/>
              </a:rPr>
              <a:t>Eco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40-60, Vlna, Jemné prádlo, Ruční praní, Přikrývky, Odstřeďování, Smart, </a:t>
            </a:r>
            <a:r>
              <a:rPr lang="cs-CZ" sz="800" dirty="0" err="1">
                <a:latin typeface="Arial" panose="020B0604020202020204" pitchFamily="34" charset="0"/>
                <a:cs typeface="Arial" panose="020B0604020202020204" pitchFamily="34" charset="0"/>
              </a:rPr>
              <a:t>Refresh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, Dětské prádlo, Mix, Syntetika, Bavlna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Nastavení teploty praní, Nastavení otáček odstřeďování,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Parní praní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, Přídavné máchání, Zablokování tlačítek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Ochrana proti úniku vody Antioverflow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Digitální displej;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Direct Motion motor;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Objem bubnu 53 l, otvor 36 cm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Materiál bubnu Nerez/ vany Silitech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31011424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6921081587522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850 x 595 x 530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77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653 x 646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82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360" y="1854616"/>
            <a:ext cx="583200" cy="583200"/>
          </a:xfrm>
          <a:prstGeom prst="rect">
            <a:avLst/>
          </a:prstGeom>
        </p:spPr>
      </p:pic>
      <p:cxnSp>
        <p:nvCxnSpPr>
          <p:cNvPr id="14" name="Přímá spojnice se šipkou 13"/>
          <p:cNvCxnSpPr/>
          <p:nvPr/>
        </p:nvCxnSpPr>
        <p:spPr>
          <a:xfrm>
            <a:off x="8168096" y="1588645"/>
            <a:ext cx="266704" cy="361603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8313323" y="1546839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530 mm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437254"/>
            <a:ext cx="584333" cy="58433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364426"/>
            <a:ext cx="571630" cy="58433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557355"/>
            <a:ext cx="584333" cy="584333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716016" y="2061428"/>
            <a:ext cx="102143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Energetická třída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4753190" y="5244325"/>
            <a:ext cx="978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-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pouhých 69 dB(A) při odstřeďování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4741675" y="4354886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4732028" y="3554262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4841543" y="2496521"/>
            <a:ext cx="8018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funkce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větší hygienu a snadnější žehlení </a:t>
            </a: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497" y="945977"/>
            <a:ext cx="720000" cy="75715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29E6DEE-9CEA-4373-A716-F721A2C9E96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068" t="10101" r="14069" b="9050"/>
          <a:stretch/>
        </p:blipFill>
        <p:spPr>
          <a:xfrm>
            <a:off x="5928883" y="1775723"/>
            <a:ext cx="2244770" cy="320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b4af0723-3826-4aee-ba08-906e8dce304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1900</TotalTime>
  <Words>387</Words>
  <Application>Microsoft Office PowerPoint</Application>
  <PresentationFormat>Předvádění na obrazovce (4:3)</PresentationFormat>
  <Paragraphs>50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Jaroslav Gabriel Holcman</cp:lastModifiedBy>
  <cp:revision>265</cp:revision>
  <cp:lastPrinted>2016-05-31T13:00:02Z</cp:lastPrinted>
  <dcterms:created xsi:type="dcterms:W3CDTF">2015-07-16T11:02:07Z</dcterms:created>
  <dcterms:modified xsi:type="dcterms:W3CDTF">2021-02-05T09:57:11Z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