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01.06.2026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5AAA"/>
                </a:solidFill>
                <a:latin typeface="Arial" charset="0"/>
              </a:rPr>
              <a:t>HD80-A367U1-S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Kondenzační sušička s tepelným čerpadlem </a:t>
            </a:r>
            <a:r>
              <a:rPr lang="cs-CZ" altLang="cs-CZ" sz="1400" dirty="0">
                <a:solidFill>
                  <a:srgbClr val="005AAA"/>
                </a:solidFill>
                <a:latin typeface="Arial" charset="0"/>
              </a:rPr>
              <a:t>X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čerpadlo, Wifi, senzory topení a vlhkosti, Invertorový motor, i-Refresh, i-</a:t>
            </a:r>
            <a:r>
              <a:rPr lang="cs-CZ" altLang="cs-CZ" sz="14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dotykový displej, Hygienický</a:t>
            </a:r>
          </a:p>
        </p:txBody>
      </p: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73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0,73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94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60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4:30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možnost bezdotykového připojení k Wifi a ovládání sušičky přes aplikaci hOn s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Tepelné čerpadlo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Senzory topení a vlhkosti - </a:t>
            </a:r>
            <a:r>
              <a:rPr lang="cs-CZ" altLang="cs-CZ" sz="800" dirty="0">
                <a:latin typeface="Arial" charset="0"/>
              </a:rPr>
              <a:t>Díky senzoru topení se ohřev zastaví, když je teplota příliš vysoká a naopak se spustí, když je teplota příliš nízká. Dále díky senzoru vlhkosti se topení spustí, když je oblečení příliš mokré a naopak se zastaví, když je oblečení suché. Tak se zabrání přesušení nebo nedosušení.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motor </a:t>
            </a:r>
            <a:r>
              <a:rPr lang="cs-CZ" altLang="cs-CZ" sz="800" dirty="0">
                <a:latin typeface="Arial" charset="0"/>
              </a:rPr>
              <a:t>– nízká spotřeba energie a hlučnost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výstupky;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</a:t>
            </a:r>
            <a:r>
              <a:rPr lang="cs-CZ" altLang="cs-CZ" sz="800" b="1" dirty="0">
                <a:latin typeface="Arial" charset="0"/>
              </a:rPr>
              <a:t>-</a:t>
            </a:r>
            <a:r>
              <a:rPr lang="cs-CZ" altLang="cs-CZ" sz="800" b="1" dirty="0" err="1">
                <a:latin typeface="Arial" charset="0"/>
              </a:rPr>
              <a:t>time</a:t>
            </a:r>
            <a:r>
              <a:rPr lang="cs-CZ" altLang="cs-CZ" sz="800" dirty="0">
                <a:latin typeface="Arial" charset="0"/>
              </a:rPr>
              <a:t> – možnost prodloužit dobu sušení dle potřeby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3 úrovně senzorového sušení </a:t>
            </a:r>
            <a:r>
              <a:rPr lang="cs-CZ" altLang="cs-CZ" sz="800" dirty="0">
                <a:latin typeface="Arial" charset="0"/>
              </a:rPr>
              <a:t>– Extra suché, Do skříně, K žehlení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„i-Refresh“- Osvěžení – </a:t>
            </a:r>
            <a:r>
              <a:rPr lang="cs-CZ" altLang="cs-CZ" sz="800" dirty="0">
                <a:latin typeface="Arial" charset="0"/>
              </a:rPr>
              <a:t>horký vlhký vzduch uvolňuje vlákna, změkčuje je, odstraňuje pachy, pomačkání a jemný prach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Hygienický</a:t>
            </a:r>
            <a:r>
              <a:rPr lang="cs-CZ" altLang="cs-CZ" sz="800" dirty="0">
                <a:latin typeface="Arial" charset="0"/>
              </a:rPr>
              <a:t> – ničí 99 % bakterií, roztočů a virů při vysoké teplotě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Certifikace Woolmark </a:t>
            </a:r>
            <a:r>
              <a:rPr lang="cs-CZ" altLang="cs-CZ" sz="800" dirty="0">
                <a:latin typeface="Arial" charset="0"/>
              </a:rPr>
              <a:t>pro šetrné sušení vlny – nižší teplota a šetrné pohyby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Eco, Košile, Mix, Vlna, Jemné, Časovač, Ručníky, Bavlna, Přikrývky, Dětské, Objemné, Sportovní, Syntetika, Rychlý 30‘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vysušení (3), Odložený start, Teplota, i-</a:t>
            </a:r>
            <a:r>
              <a:rPr lang="cs-CZ" altLang="cs-CZ" sz="800" dirty="0" err="1">
                <a:latin typeface="Arial" charset="0"/>
              </a:rPr>
              <a:t>time</a:t>
            </a:r>
            <a:r>
              <a:rPr lang="cs-CZ" altLang="cs-CZ" sz="800" dirty="0">
                <a:latin typeface="Arial" charset="0"/>
              </a:rPr>
              <a:t>, Proti pomačkání, Hygienický, </a:t>
            </a:r>
            <a:r>
              <a:rPr lang="cs-CZ" altLang="cs-CZ" sz="800" b="1" dirty="0">
                <a:latin typeface="Arial" charset="0"/>
              </a:rPr>
              <a:t>i-Refresh</a:t>
            </a:r>
            <a:r>
              <a:rPr lang="cs-CZ" altLang="cs-CZ" sz="800" dirty="0">
                <a:latin typeface="Arial" charset="0"/>
              </a:rPr>
              <a:t>, Wifi, Dětský zámek, Kontrolka zvuková signalizace (možnost vypnout), Kontrolky čištění filtru a vyprázdnění nádrže na vodu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Invertorový motor;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Objem bubnu 126 l; Materiál bubnu Nerez; Buben 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Vypouštěcí hadička součástí; Nastavitelné nožičky; Chladivo R290; Tříúrovňový filtr; </a:t>
            </a:r>
            <a:r>
              <a:rPr lang="cs-CZ" altLang="cs-CZ" sz="800" b="1" dirty="0">
                <a:latin typeface="Arial" charset="0"/>
              </a:rPr>
              <a:t>Osvětlení bubnu; Možnost otočit směr otevírání dveří</a:t>
            </a:r>
            <a:endParaRPr lang="cs-CZ" altLang="cs-CZ" sz="800" b="1" u="sng" dirty="0"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6218156" y="4689571"/>
            <a:ext cx="3030514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31103237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6921081529539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 Bílá s černými dvířky                        		a chromovanou 			hranou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845 x 595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685 mm 		celková hloubka 		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včetně dveří a 			připojení, (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610 mm 		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dveří a připojení)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668 x 758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65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ázek 31">
            <a:extLst>
              <a:ext uri="{FF2B5EF4-FFF2-40B4-BE49-F238E27FC236}">
                <a16:creationId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432" y="1054913"/>
            <a:ext cx="623745" cy="623745"/>
          </a:xfrm>
          <a:prstGeom prst="rect">
            <a:avLst/>
          </a:prstGeom>
        </p:spPr>
      </p:pic>
      <p:sp>
        <p:nvSpPr>
          <p:cNvPr id="49" name="TextovéPole 48"/>
          <p:cNvSpPr txBox="1"/>
          <p:nvPr/>
        </p:nvSpPr>
        <p:spPr>
          <a:xfrm>
            <a:off x="5406271" y="1023185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423448" y="1845585"/>
            <a:ext cx="897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Tepelné čerpadlo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a šetrné sušení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448" y="1757559"/>
            <a:ext cx="720000" cy="720000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6241096" y="1083251"/>
            <a:ext cx="28787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5381051" y="2536356"/>
            <a:ext cx="8371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Šetrné sušení při 32 °C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zachováním kvality prádla, bez přesušení nebo sražení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92AE468B-CC18-AAA4-9219-EE297A128A4E}"/>
              </a:ext>
            </a:extLst>
          </p:cNvPr>
          <p:cNvSpPr txBox="1"/>
          <p:nvPr/>
        </p:nvSpPr>
        <p:spPr>
          <a:xfrm>
            <a:off x="4643713" y="2574992"/>
            <a:ext cx="808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Jemné sušení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7538ABFC-FBBA-6C97-8F3E-6528F43CF1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535" y="4449265"/>
            <a:ext cx="720000" cy="720000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9FD83A04-DF7F-65D3-9CC9-F1971354FEC4}"/>
              </a:ext>
            </a:extLst>
          </p:cNvPr>
          <p:cNvSpPr txBox="1"/>
          <p:nvPr/>
        </p:nvSpPr>
        <p:spPr>
          <a:xfrm>
            <a:off x="5442497" y="4528473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D0169ECF-F2CF-E776-7AF4-FC20613D046E}"/>
              </a:ext>
            </a:extLst>
          </p:cNvPr>
          <p:cNvSpPr txBox="1"/>
          <p:nvPr/>
        </p:nvSpPr>
        <p:spPr>
          <a:xfrm>
            <a:off x="5293210" y="6084484"/>
            <a:ext cx="9785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60 dB(A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3C9F9507-FD73-05B4-B931-9C26B86230B5}"/>
              </a:ext>
            </a:extLst>
          </p:cNvPr>
          <p:cNvSpPr txBox="1"/>
          <p:nvPr/>
        </p:nvSpPr>
        <p:spPr>
          <a:xfrm>
            <a:off x="5355568" y="5260280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Pilow Drum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 pro jemné sušení</a:t>
            </a:r>
          </a:p>
        </p:txBody>
      </p:sp>
      <p:pic>
        <p:nvPicPr>
          <p:cNvPr id="28" name="Obrázek 27">
            <a:extLst>
              <a:ext uri="{FF2B5EF4-FFF2-40B4-BE49-F238E27FC236}">
                <a16:creationId xmlns:a16="http://schemas.microsoft.com/office/drawing/2014/main" id="{F42835D4-3F1C-471A-481D-8CCC61619C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678" y="6034860"/>
            <a:ext cx="720000" cy="720000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BB4CF278-3204-B8CF-E4A2-9FB3A9861A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733" y="5248166"/>
            <a:ext cx="720000" cy="720000"/>
          </a:xfrm>
          <a:prstGeom prst="rect">
            <a:avLst/>
          </a:prstGeom>
        </p:spPr>
      </p:pic>
      <p:sp>
        <p:nvSpPr>
          <p:cNvPr id="30" name="Obdélník 29">
            <a:extLst>
              <a:ext uri="{FF2B5EF4-FFF2-40B4-BE49-F238E27FC236}">
                <a16:creationId xmlns:a16="http://schemas.microsoft.com/office/drawing/2014/main" id="{06E8D567-4C02-9874-068F-02E20F2FD8C6}"/>
              </a:ext>
            </a:extLst>
          </p:cNvPr>
          <p:cNvSpPr/>
          <p:nvPr/>
        </p:nvSpPr>
        <p:spPr>
          <a:xfrm>
            <a:off x="4632586" y="6084484"/>
            <a:ext cx="479435" cy="271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BA282E0-3C88-C451-ED13-E6579CCE85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2" t="3509" r="16433" b="2672"/>
          <a:stretch>
            <a:fillRect/>
          </a:stretch>
        </p:blipFill>
        <p:spPr>
          <a:xfrm>
            <a:off x="6287926" y="2390274"/>
            <a:ext cx="1695239" cy="234702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0CC60DD4-A75B-4D67-657E-92E2713A4C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79" b="90376"/>
          <a:stretch>
            <a:fillRect/>
          </a:stretch>
        </p:blipFill>
        <p:spPr>
          <a:xfrm>
            <a:off x="8451757" y="1528921"/>
            <a:ext cx="631658" cy="66002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10F3A369-3415-F0A6-F78A-AF917A6213F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522" y="2455813"/>
            <a:ext cx="1015893" cy="20317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10A33574-B872-0AC5-62B1-6C349436107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609" y="3587374"/>
            <a:ext cx="668069" cy="668069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C2F8D75B-BDA9-DBA5-8D53-04BB8D7AD32C}"/>
              </a:ext>
            </a:extLst>
          </p:cNvPr>
          <p:cNvSpPr txBox="1"/>
          <p:nvPr/>
        </p:nvSpPr>
        <p:spPr>
          <a:xfrm>
            <a:off x="5359158" y="3557544"/>
            <a:ext cx="931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uvolňuje vlákna, změkčuje je a odstraňuje pachy, pomačkání a prach</a:t>
            </a:r>
          </a:p>
        </p:txBody>
      </p:sp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</TotalTime>
  <Words>618</Words>
  <Application>Microsoft Office PowerPoint</Application>
  <PresentationFormat>Předvádění na obrazovce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69</cp:revision>
  <dcterms:created xsi:type="dcterms:W3CDTF">2026-02-18T10:09:31Z</dcterms:created>
  <dcterms:modified xsi:type="dcterms:W3CDTF">2026-06-01T13:47:19Z</dcterms:modified>
</cp:coreProperties>
</file>