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3"/>
  </p:notesMasterIdLst>
  <p:sldIdLst>
    <p:sldId id="502" r:id="rId2"/>
  </p:sldIdLst>
  <p:sldSz cx="9144000" cy="5143500" type="screen16x9"/>
  <p:notesSz cx="6858000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2981">
          <p15:clr>
            <a:srgbClr val="A4A3A4"/>
          </p15:clr>
        </p15:guide>
        <p15:guide id="3" orient="horz" pos="531">
          <p15:clr>
            <a:srgbClr val="A4A3A4"/>
          </p15:clr>
        </p15:guide>
        <p15:guide id="4" orient="horz" pos="728">
          <p15:clr>
            <a:srgbClr val="A4A3A4"/>
          </p15:clr>
        </p15:guide>
        <p15:guide id="5" orient="horz" pos="622">
          <p15:clr>
            <a:srgbClr val="A4A3A4"/>
          </p15:clr>
        </p15:guide>
        <p15:guide id="6" orient="horz" pos="188">
          <p15:clr>
            <a:srgbClr val="A4A3A4"/>
          </p15:clr>
        </p15:guide>
        <p15:guide id="7" pos="182">
          <p15:clr>
            <a:srgbClr val="A4A3A4"/>
          </p15:clr>
        </p15:guide>
        <p15:guide id="8" pos="5583">
          <p15:clr>
            <a:srgbClr val="A4A3A4"/>
          </p15:clr>
        </p15:guide>
        <p15:guide id="9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7E3"/>
    <a:srgbClr val="238C96"/>
    <a:srgbClr val="B61A2D"/>
    <a:srgbClr val="4B8969"/>
    <a:srgbClr val="B1B0A1"/>
    <a:srgbClr val="000000"/>
    <a:srgbClr val="FFFF00"/>
    <a:srgbClr val="FFFFFF"/>
    <a:srgbClr val="6E6E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83" autoAdjust="0"/>
    <p:restoredTop sz="75673" autoAdjust="0"/>
  </p:normalViewPr>
  <p:slideViewPr>
    <p:cSldViewPr>
      <p:cViewPr varScale="1">
        <p:scale>
          <a:sx n="95" d="100"/>
          <a:sy n="95" d="100"/>
        </p:scale>
        <p:origin x="828" y="84"/>
      </p:cViewPr>
      <p:guideLst>
        <p:guide orient="horz" pos="1620"/>
        <p:guide orient="horz" pos="2981"/>
        <p:guide orient="horz" pos="531"/>
        <p:guide orient="horz" pos="728"/>
        <p:guide orient="horz" pos="622"/>
        <p:guide orient="horz" pos="188"/>
        <p:guide pos="182"/>
        <p:guide pos="558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576" y="-96"/>
      </p:cViewPr>
      <p:guideLst>
        <p:guide orient="horz" pos="312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13" tIns="45707" rIns="91413" bIns="4570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13" tIns="45707" rIns="91413" bIns="4570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713BF0-189E-4602-A4A0-8918FCA788C3}" type="datetimeFigureOut">
              <a:rPr lang="de-DE"/>
              <a:pPr>
                <a:defRPr/>
              </a:pPr>
              <a:t>14.04.2021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7" rIns="91413" bIns="45707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404813" y="4714875"/>
            <a:ext cx="6048375" cy="4467225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71800" cy="496887"/>
          </a:xfrm>
          <a:prstGeom prst="rect">
            <a:avLst/>
          </a:prstGeom>
        </p:spPr>
        <p:txBody>
          <a:bodyPr vert="horz" lIns="91413" tIns="45707" rIns="91413" bIns="4570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9428163"/>
            <a:ext cx="2971800" cy="496887"/>
          </a:xfrm>
          <a:prstGeom prst="rect">
            <a:avLst/>
          </a:prstGeom>
        </p:spPr>
        <p:txBody>
          <a:bodyPr vert="horz" lIns="91413" tIns="45707" rIns="91413" bIns="4570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AD22AF3-64BB-4AD5-8FFB-DF975D7295C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10632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177800" indent="-177800" algn="l" rtl="0" eaLnBrk="0" fontAlgn="base" hangingPunct="0">
      <a:spcBef>
        <a:spcPct val="30000"/>
      </a:spcBef>
      <a:spcAft>
        <a:spcPct val="0"/>
      </a:spcAft>
      <a:buFont typeface="Wingdings" pitchFamily="2" charset="2"/>
      <a:buChar char="§"/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357188" indent="-179388" algn="l" rtl="0" eaLnBrk="0" fontAlgn="base" hangingPunct="0">
      <a:spcBef>
        <a:spcPct val="30000"/>
      </a:spcBef>
      <a:spcAft>
        <a:spcPct val="0"/>
      </a:spcAft>
      <a:buFont typeface="Symbol" pitchFamily="18" charset="2"/>
      <a:buChar char="-"/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534988" indent="-177800" algn="l" rtl="0" eaLnBrk="0" fontAlgn="base" hangingPunct="0">
      <a:spcBef>
        <a:spcPct val="30000"/>
      </a:spcBef>
      <a:spcAft>
        <a:spcPct val="0"/>
      </a:spcAft>
      <a:buFont typeface="Symbol" pitchFamily="18" charset="2"/>
      <a:buChar char="-"/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714375" indent="-179388" algn="l" rtl="0" eaLnBrk="0" fontAlgn="base" hangingPunct="0">
      <a:spcBef>
        <a:spcPct val="30000"/>
      </a:spcBef>
      <a:spcAft>
        <a:spcPct val="0"/>
      </a:spcAft>
      <a:buFont typeface="Symbol" pitchFamily="18" charset="2"/>
      <a:buChar char="-"/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D22AF3-64BB-4AD5-8FFB-DF975D7295C9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2610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pic>
        <p:nvPicPr>
          <p:cNvPr id="3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300" y="125413"/>
            <a:ext cx="1547813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TOM-P / Angelika Mohr   |  Mini Yellow File  – Power &amp; Smart Control Range  |  3/31/2020</a:t>
            </a:r>
            <a:endParaRPr lang="en-GB" dirty="0"/>
          </a:p>
        </p:txBody>
      </p:sp>
      <p:sp>
        <p:nvSpPr>
          <p:cNvPr id="5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E757E-8886-4C35-AF73-8CC73E0BB24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7852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7- Logo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3240088" y="0"/>
            <a:ext cx="2663825" cy="484188"/>
          </a:xfrm>
          <a:prstGeom prst="rect">
            <a:avLst/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sp>
        <p:nvSpPr>
          <p:cNvPr id="6" name="Rechteck 5"/>
          <p:cNvSpPr/>
          <p:nvPr userDrawn="1"/>
        </p:nvSpPr>
        <p:spPr>
          <a:xfrm>
            <a:off x="3240088" y="477838"/>
            <a:ext cx="2663825" cy="48418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grpSp>
        <p:nvGrpSpPr>
          <p:cNvPr id="7" name="Gruppieren 8"/>
          <p:cNvGrpSpPr>
            <a:grpSpLocks/>
          </p:cNvGrpSpPr>
          <p:nvPr userDrawn="1"/>
        </p:nvGrpSpPr>
        <p:grpSpPr bwMode="auto">
          <a:xfrm>
            <a:off x="7100888" y="4505325"/>
            <a:ext cx="1608137" cy="207963"/>
            <a:chOff x="295629" y="4506020"/>
            <a:chExt cx="1607126" cy="207581"/>
          </a:xfrm>
        </p:grpSpPr>
        <p:sp>
          <p:nvSpPr>
            <p:cNvPr id="8" name="Eingekerbter Richtungspfeil 8"/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4412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11" name="Datumsplatzhalter 3"/>
            <p:cNvSpPr txBox="1">
              <a:spLocks noChangeAspect="1"/>
            </p:cNvSpPr>
            <p:nvPr userDrawn="1"/>
          </p:nvSpPr>
          <p:spPr>
            <a:xfrm>
              <a:off x="835040" y="4509189"/>
              <a:ext cx="958247" cy="204412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72000" anchor="ctr"/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fld id="{D02A48BD-C00F-4FB4-873C-E4E37A6C9653}" type="datetime1">
                <a:rPr lang="en-US"/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t>4/14/2021</a:t>
              </a:fld>
              <a:endParaRPr dirty="0"/>
            </a:p>
          </p:txBody>
        </p:sp>
      </p:grpSp>
      <p:sp>
        <p:nvSpPr>
          <p:cNvPr id="19" name="Bildplatzhalter 18"/>
          <p:cNvSpPr>
            <a:spLocks noGrp="1"/>
          </p:cNvSpPr>
          <p:nvPr>
            <p:ph type="pic" sz="quarter" idx="20"/>
          </p:nvPr>
        </p:nvSpPr>
        <p:spPr>
          <a:xfrm>
            <a:off x="0" y="2"/>
            <a:ext cx="9143999" cy="5143498"/>
          </a:xfrm>
          <a:custGeom>
            <a:avLst/>
            <a:gdLst>
              <a:gd name="connsiteX0" fmla="*/ 3942746 w 9143999"/>
              <a:gd name="connsiteY0" fmla="*/ 508705 h 5143498"/>
              <a:gd name="connsiteX1" fmla="*/ 3942746 w 9143999"/>
              <a:gd name="connsiteY1" fmla="*/ 610748 h 5143498"/>
              <a:gd name="connsiteX2" fmla="*/ 5206017 w 9143999"/>
              <a:gd name="connsiteY2" fmla="*/ 610748 h 5143498"/>
              <a:gd name="connsiteX3" fmla="*/ 5206017 w 9143999"/>
              <a:gd name="connsiteY3" fmla="*/ 508705 h 5143498"/>
              <a:gd name="connsiteX4" fmla="*/ 4218570 w 9143999"/>
              <a:gd name="connsiteY4" fmla="*/ 323337 h 5143498"/>
              <a:gd name="connsiteX5" fmla="*/ 4219461 w 9143999"/>
              <a:gd name="connsiteY5" fmla="*/ 323337 h 5143498"/>
              <a:gd name="connsiteX6" fmla="*/ 4224362 w 9143999"/>
              <a:gd name="connsiteY6" fmla="*/ 341161 h 5143498"/>
              <a:gd name="connsiteX7" fmla="*/ 4238621 w 9143999"/>
              <a:gd name="connsiteY7" fmla="*/ 386166 h 5143498"/>
              <a:gd name="connsiteX8" fmla="*/ 4198963 w 9143999"/>
              <a:gd name="connsiteY8" fmla="*/ 386166 h 5143498"/>
              <a:gd name="connsiteX9" fmla="*/ 4213222 w 9143999"/>
              <a:gd name="connsiteY9" fmla="*/ 341161 h 5143498"/>
              <a:gd name="connsiteX10" fmla="*/ 5091497 w 9143999"/>
              <a:gd name="connsiteY10" fmla="*/ 322891 h 5143498"/>
              <a:gd name="connsiteX11" fmla="*/ 5114223 w 9143999"/>
              <a:gd name="connsiteY11" fmla="*/ 322891 h 5143498"/>
              <a:gd name="connsiteX12" fmla="*/ 5136057 w 9143999"/>
              <a:gd name="connsiteY12" fmla="*/ 342052 h 5143498"/>
              <a:gd name="connsiteX13" fmla="*/ 5113777 w 9143999"/>
              <a:gd name="connsiteY13" fmla="*/ 362549 h 5143498"/>
              <a:gd name="connsiteX14" fmla="*/ 5091497 w 9143999"/>
              <a:gd name="connsiteY14" fmla="*/ 362549 h 5143498"/>
              <a:gd name="connsiteX15" fmla="*/ 4391462 w 9143999"/>
              <a:gd name="connsiteY15" fmla="*/ 322891 h 5143498"/>
              <a:gd name="connsiteX16" fmla="*/ 4414187 w 9143999"/>
              <a:gd name="connsiteY16" fmla="*/ 322891 h 5143498"/>
              <a:gd name="connsiteX17" fmla="*/ 4436022 w 9143999"/>
              <a:gd name="connsiteY17" fmla="*/ 342052 h 5143498"/>
              <a:gd name="connsiteX18" fmla="*/ 4413742 w 9143999"/>
              <a:gd name="connsiteY18" fmla="*/ 362549 h 5143498"/>
              <a:gd name="connsiteX19" fmla="*/ 4391462 w 9143999"/>
              <a:gd name="connsiteY19" fmla="*/ 362549 h 5143498"/>
              <a:gd name="connsiteX20" fmla="*/ 5037134 w 9143999"/>
              <a:gd name="connsiteY20" fmla="*/ 282787 h 5143498"/>
              <a:gd name="connsiteX21" fmla="*/ 5037134 w 9143999"/>
              <a:gd name="connsiteY21" fmla="*/ 454788 h 5143498"/>
              <a:gd name="connsiteX22" fmla="*/ 5090606 w 9143999"/>
              <a:gd name="connsiteY22" fmla="*/ 454788 h 5143498"/>
              <a:gd name="connsiteX23" fmla="*/ 5090606 w 9143999"/>
              <a:gd name="connsiteY23" fmla="*/ 398197 h 5143498"/>
              <a:gd name="connsiteX24" fmla="*/ 5112886 w 9143999"/>
              <a:gd name="connsiteY24" fmla="*/ 398197 h 5143498"/>
              <a:gd name="connsiteX25" fmla="*/ 5141851 w 9143999"/>
              <a:gd name="connsiteY25" fmla="*/ 454788 h 5143498"/>
              <a:gd name="connsiteX26" fmla="*/ 5205125 w 9143999"/>
              <a:gd name="connsiteY26" fmla="*/ 454788 h 5143498"/>
              <a:gd name="connsiteX27" fmla="*/ 5161011 w 9143999"/>
              <a:gd name="connsiteY27" fmla="*/ 387948 h 5143498"/>
              <a:gd name="connsiteX28" fmla="*/ 5192203 w 9143999"/>
              <a:gd name="connsiteY28" fmla="*/ 339823 h 5143498"/>
              <a:gd name="connsiteX29" fmla="*/ 5114669 w 9143999"/>
              <a:gd name="connsiteY29" fmla="*/ 282787 h 5143498"/>
              <a:gd name="connsiteX30" fmla="*/ 4870926 w 9143999"/>
              <a:gd name="connsiteY30" fmla="*/ 282787 h 5143498"/>
              <a:gd name="connsiteX31" fmla="*/ 4870926 w 9143999"/>
              <a:gd name="connsiteY31" fmla="*/ 454788 h 5143498"/>
              <a:gd name="connsiteX32" fmla="*/ 5011735 w 9143999"/>
              <a:gd name="connsiteY32" fmla="*/ 454788 h 5143498"/>
              <a:gd name="connsiteX33" fmla="*/ 5012626 w 9143999"/>
              <a:gd name="connsiteY33" fmla="*/ 412456 h 5143498"/>
              <a:gd name="connsiteX34" fmla="*/ 4924398 w 9143999"/>
              <a:gd name="connsiteY34" fmla="*/ 412456 h 5143498"/>
              <a:gd name="connsiteX35" fmla="*/ 4924398 w 9143999"/>
              <a:gd name="connsiteY35" fmla="*/ 386166 h 5143498"/>
              <a:gd name="connsiteX36" fmla="*/ 4994357 w 9143999"/>
              <a:gd name="connsiteY36" fmla="*/ 386166 h 5143498"/>
              <a:gd name="connsiteX37" fmla="*/ 4994357 w 9143999"/>
              <a:gd name="connsiteY37" fmla="*/ 348735 h 5143498"/>
              <a:gd name="connsiteX38" fmla="*/ 4924398 w 9143999"/>
              <a:gd name="connsiteY38" fmla="*/ 348735 h 5143498"/>
              <a:gd name="connsiteX39" fmla="*/ 4924398 w 9143999"/>
              <a:gd name="connsiteY39" fmla="*/ 325564 h 5143498"/>
              <a:gd name="connsiteX40" fmla="*/ 5009061 w 9143999"/>
              <a:gd name="connsiteY40" fmla="*/ 325564 h 5143498"/>
              <a:gd name="connsiteX41" fmla="*/ 5008170 w 9143999"/>
              <a:gd name="connsiteY41" fmla="*/ 282787 h 5143498"/>
              <a:gd name="connsiteX42" fmla="*/ 4674417 w 9143999"/>
              <a:gd name="connsiteY42" fmla="*/ 282787 h 5143498"/>
              <a:gd name="connsiteX43" fmla="*/ 4674417 w 9143999"/>
              <a:gd name="connsiteY43" fmla="*/ 454788 h 5143498"/>
              <a:gd name="connsiteX44" fmla="*/ 4727889 w 9143999"/>
              <a:gd name="connsiteY44" fmla="*/ 454788 h 5143498"/>
              <a:gd name="connsiteX45" fmla="*/ 4727889 w 9143999"/>
              <a:gd name="connsiteY45" fmla="*/ 390176 h 5143498"/>
              <a:gd name="connsiteX46" fmla="*/ 4784926 w 9143999"/>
              <a:gd name="connsiteY46" fmla="*/ 390176 h 5143498"/>
              <a:gd name="connsiteX47" fmla="*/ 4784926 w 9143999"/>
              <a:gd name="connsiteY47" fmla="*/ 454788 h 5143498"/>
              <a:gd name="connsiteX48" fmla="*/ 4838397 w 9143999"/>
              <a:gd name="connsiteY48" fmla="*/ 454788 h 5143498"/>
              <a:gd name="connsiteX49" fmla="*/ 4838397 w 9143999"/>
              <a:gd name="connsiteY49" fmla="*/ 282787 h 5143498"/>
              <a:gd name="connsiteX50" fmla="*/ 4784926 w 9143999"/>
              <a:gd name="connsiteY50" fmla="*/ 282787 h 5143498"/>
              <a:gd name="connsiteX51" fmla="*/ 4784926 w 9143999"/>
              <a:gd name="connsiteY51" fmla="*/ 346508 h 5143498"/>
              <a:gd name="connsiteX52" fmla="*/ 4727889 w 9143999"/>
              <a:gd name="connsiteY52" fmla="*/ 346508 h 5143498"/>
              <a:gd name="connsiteX53" fmla="*/ 4727889 w 9143999"/>
              <a:gd name="connsiteY53" fmla="*/ 282787 h 5143498"/>
              <a:gd name="connsiteX54" fmla="*/ 4337544 w 9143999"/>
              <a:gd name="connsiteY54" fmla="*/ 282787 h 5143498"/>
              <a:gd name="connsiteX55" fmla="*/ 4337544 w 9143999"/>
              <a:gd name="connsiteY55" fmla="*/ 454788 h 5143498"/>
              <a:gd name="connsiteX56" fmla="*/ 4391016 w 9143999"/>
              <a:gd name="connsiteY56" fmla="*/ 454788 h 5143498"/>
              <a:gd name="connsiteX57" fmla="*/ 4391016 w 9143999"/>
              <a:gd name="connsiteY57" fmla="*/ 398197 h 5143498"/>
              <a:gd name="connsiteX58" fmla="*/ 4413296 w 9143999"/>
              <a:gd name="connsiteY58" fmla="*/ 398197 h 5143498"/>
              <a:gd name="connsiteX59" fmla="*/ 4442261 w 9143999"/>
              <a:gd name="connsiteY59" fmla="*/ 454788 h 5143498"/>
              <a:gd name="connsiteX60" fmla="*/ 4505536 w 9143999"/>
              <a:gd name="connsiteY60" fmla="*/ 454788 h 5143498"/>
              <a:gd name="connsiteX61" fmla="*/ 4461421 w 9143999"/>
              <a:gd name="connsiteY61" fmla="*/ 387948 h 5143498"/>
              <a:gd name="connsiteX62" fmla="*/ 4492168 w 9143999"/>
              <a:gd name="connsiteY62" fmla="*/ 339824 h 5143498"/>
              <a:gd name="connsiteX63" fmla="*/ 4414633 w 9143999"/>
              <a:gd name="connsiteY63" fmla="*/ 282787 h 5143498"/>
              <a:gd name="connsiteX64" fmla="*/ 4274715 w 9143999"/>
              <a:gd name="connsiteY64" fmla="*/ 282787 h 5143498"/>
              <a:gd name="connsiteX65" fmla="*/ 4274715 w 9143999"/>
              <a:gd name="connsiteY65" fmla="*/ 319326 h 5143498"/>
              <a:gd name="connsiteX66" fmla="*/ 4314819 w 9143999"/>
              <a:gd name="connsiteY66" fmla="*/ 319326 h 5143498"/>
              <a:gd name="connsiteX67" fmla="*/ 4314819 w 9143999"/>
              <a:gd name="connsiteY67" fmla="*/ 282787 h 5143498"/>
              <a:gd name="connsiteX68" fmla="*/ 4124995 w 9143999"/>
              <a:gd name="connsiteY68" fmla="*/ 282787 h 5143498"/>
              <a:gd name="connsiteX69" fmla="*/ 4124995 w 9143999"/>
              <a:gd name="connsiteY69" fmla="*/ 319326 h 5143498"/>
              <a:gd name="connsiteX70" fmla="*/ 4165099 w 9143999"/>
              <a:gd name="connsiteY70" fmla="*/ 319326 h 5143498"/>
              <a:gd name="connsiteX71" fmla="*/ 4165099 w 9143999"/>
              <a:gd name="connsiteY71" fmla="*/ 282787 h 5143498"/>
              <a:gd name="connsiteX72" fmla="*/ 3942746 w 9143999"/>
              <a:gd name="connsiteY72" fmla="*/ 282787 h 5143498"/>
              <a:gd name="connsiteX73" fmla="*/ 3942746 w 9143999"/>
              <a:gd name="connsiteY73" fmla="*/ 454788 h 5143498"/>
              <a:gd name="connsiteX74" fmla="*/ 3996218 w 9143999"/>
              <a:gd name="connsiteY74" fmla="*/ 454788 h 5143498"/>
              <a:gd name="connsiteX75" fmla="*/ 3996218 w 9143999"/>
              <a:gd name="connsiteY75" fmla="*/ 387948 h 5143498"/>
              <a:gd name="connsiteX76" fmla="*/ 4013150 w 9143999"/>
              <a:gd name="connsiteY76" fmla="*/ 387948 h 5143498"/>
              <a:gd name="connsiteX77" fmla="*/ 4054591 w 9143999"/>
              <a:gd name="connsiteY77" fmla="*/ 454788 h 5143498"/>
              <a:gd name="connsiteX78" fmla="*/ 4120094 w 9143999"/>
              <a:gd name="connsiteY78" fmla="*/ 454788 h 5143498"/>
              <a:gd name="connsiteX79" fmla="*/ 4177130 w 9143999"/>
              <a:gd name="connsiteY79" fmla="*/ 454788 h 5143498"/>
              <a:gd name="connsiteX80" fmla="*/ 4186487 w 9143999"/>
              <a:gd name="connsiteY80" fmla="*/ 425824 h 5143498"/>
              <a:gd name="connsiteX81" fmla="*/ 4251098 w 9143999"/>
              <a:gd name="connsiteY81" fmla="*/ 425824 h 5143498"/>
              <a:gd name="connsiteX82" fmla="*/ 4260010 w 9143999"/>
              <a:gd name="connsiteY82" fmla="*/ 454788 h 5143498"/>
              <a:gd name="connsiteX83" fmla="*/ 4320611 w 9143999"/>
              <a:gd name="connsiteY83" fmla="*/ 454788 h 5143498"/>
              <a:gd name="connsiteX84" fmla="*/ 4250653 w 9143999"/>
              <a:gd name="connsiteY84" fmla="*/ 282787 h 5143498"/>
              <a:gd name="connsiteX85" fmla="*/ 4188270 w 9143999"/>
              <a:gd name="connsiteY85" fmla="*/ 282787 h 5143498"/>
              <a:gd name="connsiteX86" fmla="*/ 4120094 w 9143999"/>
              <a:gd name="connsiteY86" fmla="*/ 454787 h 5143498"/>
              <a:gd name="connsiteX87" fmla="*/ 4060830 w 9143999"/>
              <a:gd name="connsiteY87" fmla="*/ 364332 h 5143498"/>
              <a:gd name="connsiteX88" fmla="*/ 4116975 w 9143999"/>
              <a:gd name="connsiteY88" fmla="*/ 282787 h 5143498"/>
              <a:gd name="connsiteX89" fmla="*/ 4055036 w 9143999"/>
              <a:gd name="connsiteY89" fmla="*/ 282787 h 5143498"/>
              <a:gd name="connsiteX90" fmla="*/ 4013596 w 9143999"/>
              <a:gd name="connsiteY90" fmla="*/ 347399 h 5143498"/>
              <a:gd name="connsiteX91" fmla="*/ 3996218 w 9143999"/>
              <a:gd name="connsiteY91" fmla="*/ 347399 h 5143498"/>
              <a:gd name="connsiteX92" fmla="*/ 3996218 w 9143999"/>
              <a:gd name="connsiteY92" fmla="*/ 282787 h 5143498"/>
              <a:gd name="connsiteX93" fmla="*/ 4603122 w 9143999"/>
              <a:gd name="connsiteY93" fmla="*/ 279668 h 5143498"/>
              <a:gd name="connsiteX94" fmla="*/ 4507763 w 9143999"/>
              <a:gd name="connsiteY94" fmla="*/ 368343 h 5143498"/>
              <a:gd name="connsiteX95" fmla="*/ 4598666 w 9143999"/>
              <a:gd name="connsiteY95" fmla="*/ 458354 h 5143498"/>
              <a:gd name="connsiteX96" fmla="*/ 4649909 w 9143999"/>
              <a:gd name="connsiteY96" fmla="*/ 447659 h 5143498"/>
              <a:gd name="connsiteX97" fmla="*/ 4644117 w 9143999"/>
              <a:gd name="connsiteY97" fmla="*/ 408001 h 5143498"/>
              <a:gd name="connsiteX98" fmla="*/ 4605349 w 9143999"/>
              <a:gd name="connsiteY98" fmla="*/ 415130 h 5143498"/>
              <a:gd name="connsiteX99" fmla="*/ 4563909 w 9143999"/>
              <a:gd name="connsiteY99" fmla="*/ 368343 h 5143498"/>
              <a:gd name="connsiteX100" fmla="*/ 4604904 w 9143999"/>
              <a:gd name="connsiteY100" fmla="*/ 323337 h 5143498"/>
              <a:gd name="connsiteX101" fmla="*/ 4644117 w 9143999"/>
              <a:gd name="connsiteY101" fmla="*/ 328684 h 5143498"/>
              <a:gd name="connsiteX102" fmla="*/ 4649464 w 9143999"/>
              <a:gd name="connsiteY102" fmla="*/ 286798 h 5143498"/>
              <a:gd name="connsiteX103" fmla="*/ 4603122 w 9143999"/>
              <a:gd name="connsiteY103" fmla="*/ 279668 h 5143498"/>
              <a:gd name="connsiteX104" fmla="*/ 0 w 9143999"/>
              <a:gd name="connsiteY104" fmla="*/ 0 h 5143498"/>
              <a:gd name="connsiteX105" fmla="*/ 9143999 w 9143999"/>
              <a:gd name="connsiteY105" fmla="*/ 0 h 5143498"/>
              <a:gd name="connsiteX106" fmla="*/ 9143999 w 9143999"/>
              <a:gd name="connsiteY106" fmla="*/ 962024 h 5143498"/>
              <a:gd name="connsiteX107" fmla="*/ 9143999 w 9143999"/>
              <a:gd name="connsiteY107" fmla="*/ 1419588 h 5143498"/>
              <a:gd name="connsiteX108" fmla="*/ 9143999 w 9143999"/>
              <a:gd name="connsiteY108" fmla="*/ 2381612 h 5143498"/>
              <a:gd name="connsiteX109" fmla="*/ 9143999 w 9143999"/>
              <a:gd name="connsiteY109" fmla="*/ 3390898 h 5143498"/>
              <a:gd name="connsiteX110" fmla="*/ 9143999 w 9143999"/>
              <a:gd name="connsiteY110" fmla="*/ 4181474 h 5143498"/>
              <a:gd name="connsiteX111" fmla="*/ 9143999 w 9143999"/>
              <a:gd name="connsiteY111" fmla="*/ 4352922 h 5143498"/>
              <a:gd name="connsiteX112" fmla="*/ 9143999 w 9143999"/>
              <a:gd name="connsiteY112" fmla="*/ 5143498 h 5143498"/>
              <a:gd name="connsiteX113" fmla="*/ 0 w 9143999"/>
              <a:gd name="connsiteY113" fmla="*/ 5143498 h 5143498"/>
              <a:gd name="connsiteX114" fmla="*/ 0 w 9143999"/>
              <a:gd name="connsiteY114" fmla="*/ 4352922 h 5143498"/>
              <a:gd name="connsiteX115" fmla="*/ 0 w 9143999"/>
              <a:gd name="connsiteY115" fmla="*/ 4181474 h 5143498"/>
              <a:gd name="connsiteX116" fmla="*/ 0 w 9143999"/>
              <a:gd name="connsiteY116" fmla="*/ 3390898 h 5143498"/>
              <a:gd name="connsiteX117" fmla="*/ 0 w 9143999"/>
              <a:gd name="connsiteY117" fmla="*/ 2381612 h 5143498"/>
              <a:gd name="connsiteX118" fmla="*/ 0 w 9143999"/>
              <a:gd name="connsiteY118" fmla="*/ 1419588 h 5143498"/>
              <a:gd name="connsiteX119" fmla="*/ 0 w 9143999"/>
              <a:gd name="connsiteY119" fmla="*/ 962024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143999" h="5143498">
                <a:moveTo>
                  <a:pt x="3942746" y="508705"/>
                </a:moveTo>
                <a:lnTo>
                  <a:pt x="3942746" y="610748"/>
                </a:lnTo>
                <a:lnTo>
                  <a:pt x="5206017" y="610748"/>
                </a:lnTo>
                <a:lnTo>
                  <a:pt x="5206017" y="508705"/>
                </a:lnTo>
                <a:close/>
                <a:moveTo>
                  <a:pt x="4218570" y="323337"/>
                </a:moveTo>
                <a:lnTo>
                  <a:pt x="4219461" y="323337"/>
                </a:lnTo>
                <a:lnTo>
                  <a:pt x="4224362" y="341161"/>
                </a:lnTo>
                <a:lnTo>
                  <a:pt x="4238621" y="386166"/>
                </a:lnTo>
                <a:lnTo>
                  <a:pt x="4198963" y="386166"/>
                </a:lnTo>
                <a:lnTo>
                  <a:pt x="4213222" y="341161"/>
                </a:lnTo>
                <a:close/>
                <a:moveTo>
                  <a:pt x="5091497" y="322891"/>
                </a:moveTo>
                <a:lnTo>
                  <a:pt x="5114223" y="322891"/>
                </a:lnTo>
                <a:cubicBezTo>
                  <a:pt x="5130264" y="322891"/>
                  <a:pt x="5136057" y="327347"/>
                  <a:pt x="5136057" y="342052"/>
                </a:cubicBezTo>
                <a:cubicBezTo>
                  <a:pt x="5136057" y="358539"/>
                  <a:pt x="5129819" y="362549"/>
                  <a:pt x="5113777" y="362549"/>
                </a:cubicBezTo>
                <a:lnTo>
                  <a:pt x="5091497" y="362549"/>
                </a:lnTo>
                <a:close/>
                <a:moveTo>
                  <a:pt x="4391462" y="322891"/>
                </a:moveTo>
                <a:lnTo>
                  <a:pt x="4414187" y="322891"/>
                </a:lnTo>
                <a:cubicBezTo>
                  <a:pt x="4430229" y="322891"/>
                  <a:pt x="4436022" y="327347"/>
                  <a:pt x="4436022" y="342052"/>
                </a:cubicBezTo>
                <a:cubicBezTo>
                  <a:pt x="4436022" y="358539"/>
                  <a:pt x="4429784" y="362549"/>
                  <a:pt x="4413742" y="362549"/>
                </a:cubicBezTo>
                <a:lnTo>
                  <a:pt x="4391462" y="362549"/>
                </a:lnTo>
                <a:close/>
                <a:moveTo>
                  <a:pt x="5037134" y="282787"/>
                </a:moveTo>
                <a:lnTo>
                  <a:pt x="5037134" y="454788"/>
                </a:lnTo>
                <a:lnTo>
                  <a:pt x="5090606" y="454788"/>
                </a:lnTo>
                <a:lnTo>
                  <a:pt x="5090606" y="398197"/>
                </a:lnTo>
                <a:lnTo>
                  <a:pt x="5112886" y="398197"/>
                </a:lnTo>
                <a:lnTo>
                  <a:pt x="5141851" y="454788"/>
                </a:lnTo>
                <a:lnTo>
                  <a:pt x="5205125" y="454788"/>
                </a:lnTo>
                <a:lnTo>
                  <a:pt x="5161011" y="387948"/>
                </a:lnTo>
                <a:cubicBezTo>
                  <a:pt x="5181063" y="381264"/>
                  <a:pt x="5192203" y="362103"/>
                  <a:pt x="5192203" y="339823"/>
                </a:cubicBezTo>
                <a:cubicBezTo>
                  <a:pt x="5192203" y="301502"/>
                  <a:pt x="5165467" y="282787"/>
                  <a:pt x="5114669" y="282787"/>
                </a:cubicBezTo>
                <a:close/>
                <a:moveTo>
                  <a:pt x="4870926" y="282787"/>
                </a:moveTo>
                <a:lnTo>
                  <a:pt x="4870926" y="454788"/>
                </a:lnTo>
                <a:lnTo>
                  <a:pt x="5011735" y="454788"/>
                </a:lnTo>
                <a:lnTo>
                  <a:pt x="5012626" y="412456"/>
                </a:lnTo>
                <a:lnTo>
                  <a:pt x="4924398" y="412456"/>
                </a:lnTo>
                <a:lnTo>
                  <a:pt x="4924398" y="386166"/>
                </a:lnTo>
                <a:lnTo>
                  <a:pt x="4994357" y="386166"/>
                </a:lnTo>
                <a:lnTo>
                  <a:pt x="4994357" y="348735"/>
                </a:lnTo>
                <a:lnTo>
                  <a:pt x="4924398" y="348735"/>
                </a:lnTo>
                <a:lnTo>
                  <a:pt x="4924398" y="325564"/>
                </a:lnTo>
                <a:lnTo>
                  <a:pt x="5009061" y="325564"/>
                </a:lnTo>
                <a:lnTo>
                  <a:pt x="5008170" y="282787"/>
                </a:lnTo>
                <a:close/>
                <a:moveTo>
                  <a:pt x="4674417" y="282787"/>
                </a:moveTo>
                <a:lnTo>
                  <a:pt x="4674417" y="454788"/>
                </a:lnTo>
                <a:lnTo>
                  <a:pt x="4727889" y="454788"/>
                </a:lnTo>
                <a:lnTo>
                  <a:pt x="4727889" y="390176"/>
                </a:lnTo>
                <a:lnTo>
                  <a:pt x="4784926" y="390176"/>
                </a:lnTo>
                <a:lnTo>
                  <a:pt x="4784926" y="454788"/>
                </a:lnTo>
                <a:lnTo>
                  <a:pt x="4838397" y="454788"/>
                </a:lnTo>
                <a:lnTo>
                  <a:pt x="4838397" y="282787"/>
                </a:lnTo>
                <a:lnTo>
                  <a:pt x="4784926" y="282787"/>
                </a:lnTo>
                <a:lnTo>
                  <a:pt x="4784926" y="346508"/>
                </a:lnTo>
                <a:lnTo>
                  <a:pt x="4727889" y="346508"/>
                </a:lnTo>
                <a:lnTo>
                  <a:pt x="4727889" y="282787"/>
                </a:lnTo>
                <a:close/>
                <a:moveTo>
                  <a:pt x="4337544" y="282787"/>
                </a:moveTo>
                <a:lnTo>
                  <a:pt x="4337544" y="454788"/>
                </a:lnTo>
                <a:lnTo>
                  <a:pt x="4391016" y="454788"/>
                </a:lnTo>
                <a:lnTo>
                  <a:pt x="4391016" y="398197"/>
                </a:lnTo>
                <a:lnTo>
                  <a:pt x="4413296" y="398197"/>
                </a:lnTo>
                <a:lnTo>
                  <a:pt x="4442261" y="454788"/>
                </a:lnTo>
                <a:lnTo>
                  <a:pt x="4505536" y="454788"/>
                </a:lnTo>
                <a:lnTo>
                  <a:pt x="4461421" y="387948"/>
                </a:lnTo>
                <a:cubicBezTo>
                  <a:pt x="4481027" y="381264"/>
                  <a:pt x="4492168" y="362104"/>
                  <a:pt x="4492168" y="339824"/>
                </a:cubicBezTo>
                <a:cubicBezTo>
                  <a:pt x="4492168" y="301502"/>
                  <a:pt x="4465432" y="282787"/>
                  <a:pt x="4414633" y="282787"/>
                </a:cubicBezTo>
                <a:close/>
                <a:moveTo>
                  <a:pt x="4274715" y="282787"/>
                </a:moveTo>
                <a:lnTo>
                  <a:pt x="4274715" y="319326"/>
                </a:lnTo>
                <a:lnTo>
                  <a:pt x="4314819" y="319326"/>
                </a:lnTo>
                <a:lnTo>
                  <a:pt x="4314819" y="282787"/>
                </a:lnTo>
                <a:close/>
                <a:moveTo>
                  <a:pt x="4124995" y="282787"/>
                </a:moveTo>
                <a:lnTo>
                  <a:pt x="4124995" y="319326"/>
                </a:lnTo>
                <a:lnTo>
                  <a:pt x="4165099" y="319326"/>
                </a:lnTo>
                <a:lnTo>
                  <a:pt x="4165099" y="282787"/>
                </a:lnTo>
                <a:close/>
                <a:moveTo>
                  <a:pt x="3942746" y="282787"/>
                </a:moveTo>
                <a:lnTo>
                  <a:pt x="3942746" y="454788"/>
                </a:lnTo>
                <a:lnTo>
                  <a:pt x="3996218" y="454788"/>
                </a:lnTo>
                <a:lnTo>
                  <a:pt x="3996218" y="387948"/>
                </a:lnTo>
                <a:lnTo>
                  <a:pt x="4013150" y="387948"/>
                </a:lnTo>
                <a:lnTo>
                  <a:pt x="4054591" y="454788"/>
                </a:lnTo>
                <a:lnTo>
                  <a:pt x="4120094" y="454788"/>
                </a:lnTo>
                <a:lnTo>
                  <a:pt x="4177130" y="454788"/>
                </a:lnTo>
                <a:lnTo>
                  <a:pt x="4186487" y="425824"/>
                </a:lnTo>
                <a:lnTo>
                  <a:pt x="4251098" y="425824"/>
                </a:lnTo>
                <a:lnTo>
                  <a:pt x="4260010" y="454788"/>
                </a:lnTo>
                <a:lnTo>
                  <a:pt x="4320611" y="454788"/>
                </a:lnTo>
                <a:lnTo>
                  <a:pt x="4250653" y="282787"/>
                </a:lnTo>
                <a:lnTo>
                  <a:pt x="4188270" y="282787"/>
                </a:lnTo>
                <a:lnTo>
                  <a:pt x="4120094" y="454787"/>
                </a:lnTo>
                <a:lnTo>
                  <a:pt x="4060830" y="364332"/>
                </a:lnTo>
                <a:lnTo>
                  <a:pt x="4116975" y="282787"/>
                </a:lnTo>
                <a:lnTo>
                  <a:pt x="4055036" y="282787"/>
                </a:lnTo>
                <a:lnTo>
                  <a:pt x="4013596" y="347399"/>
                </a:lnTo>
                <a:lnTo>
                  <a:pt x="3996218" y="347399"/>
                </a:lnTo>
                <a:lnTo>
                  <a:pt x="3996218" y="282787"/>
                </a:lnTo>
                <a:close/>
                <a:moveTo>
                  <a:pt x="4603122" y="279668"/>
                </a:moveTo>
                <a:cubicBezTo>
                  <a:pt x="4537173" y="279668"/>
                  <a:pt x="4507763" y="313980"/>
                  <a:pt x="4507763" y="368343"/>
                </a:cubicBezTo>
                <a:cubicBezTo>
                  <a:pt x="4507763" y="427162"/>
                  <a:pt x="4538955" y="458354"/>
                  <a:pt x="4598666" y="458354"/>
                </a:cubicBezTo>
                <a:cubicBezTo>
                  <a:pt x="4616490" y="458354"/>
                  <a:pt x="4635650" y="454343"/>
                  <a:pt x="4649909" y="447659"/>
                </a:cubicBezTo>
                <a:lnTo>
                  <a:pt x="4644117" y="408001"/>
                </a:lnTo>
                <a:cubicBezTo>
                  <a:pt x="4632976" y="412457"/>
                  <a:pt x="4619608" y="415130"/>
                  <a:pt x="4605349" y="415130"/>
                </a:cubicBezTo>
                <a:cubicBezTo>
                  <a:pt x="4572375" y="415130"/>
                  <a:pt x="4563909" y="403991"/>
                  <a:pt x="4563909" y="368343"/>
                </a:cubicBezTo>
                <a:cubicBezTo>
                  <a:pt x="4563909" y="334477"/>
                  <a:pt x="4571930" y="323337"/>
                  <a:pt x="4604904" y="323337"/>
                </a:cubicBezTo>
                <a:cubicBezTo>
                  <a:pt x="4620500" y="323337"/>
                  <a:pt x="4632976" y="325565"/>
                  <a:pt x="4644117" y="328684"/>
                </a:cubicBezTo>
                <a:lnTo>
                  <a:pt x="4649464" y="286798"/>
                </a:lnTo>
                <a:cubicBezTo>
                  <a:pt x="4636987" y="282788"/>
                  <a:pt x="4619608" y="279668"/>
                  <a:pt x="4603122" y="279668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962024"/>
                </a:lnTo>
                <a:lnTo>
                  <a:pt x="9143999" y="1419588"/>
                </a:lnTo>
                <a:lnTo>
                  <a:pt x="9143999" y="2381612"/>
                </a:lnTo>
                <a:lnTo>
                  <a:pt x="9143999" y="3390898"/>
                </a:lnTo>
                <a:lnTo>
                  <a:pt x="9143999" y="4181474"/>
                </a:lnTo>
                <a:lnTo>
                  <a:pt x="9143999" y="4352922"/>
                </a:lnTo>
                <a:lnTo>
                  <a:pt x="9143999" y="5143498"/>
                </a:lnTo>
                <a:lnTo>
                  <a:pt x="0" y="5143498"/>
                </a:lnTo>
                <a:lnTo>
                  <a:pt x="0" y="4352922"/>
                </a:lnTo>
                <a:lnTo>
                  <a:pt x="0" y="4181474"/>
                </a:lnTo>
                <a:lnTo>
                  <a:pt x="0" y="3390898"/>
                </a:lnTo>
                <a:lnTo>
                  <a:pt x="0" y="2381612"/>
                </a:lnTo>
                <a:lnTo>
                  <a:pt x="0" y="1419588"/>
                </a:lnTo>
                <a:lnTo>
                  <a:pt x="0" y="962024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7"/>
          </p:nvPr>
        </p:nvSpPr>
        <p:spPr>
          <a:xfrm>
            <a:off x="288000" y="4290465"/>
            <a:ext cx="5436128" cy="57608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600" b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8"/>
          </p:nvPr>
        </p:nvSpPr>
        <p:spPr>
          <a:xfrm>
            <a:off x="288000" y="3060000"/>
            <a:ext cx="7956510" cy="1152160"/>
          </a:xfrm>
          <a:prstGeom prst="rect">
            <a:avLst/>
          </a:prstGeom>
        </p:spPr>
        <p:txBody>
          <a:bodyPr anchor="b"/>
          <a:lstStyle>
            <a:lvl1pPr>
              <a:spcAft>
                <a:spcPts val="0"/>
              </a:spcAft>
              <a:defRPr sz="3800" b="1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86873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7- Logo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3240088" y="477838"/>
            <a:ext cx="2663825" cy="48418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grpSp>
        <p:nvGrpSpPr>
          <p:cNvPr id="6" name="Gruppieren 7"/>
          <p:cNvGrpSpPr>
            <a:grpSpLocks/>
          </p:cNvGrpSpPr>
          <p:nvPr userDrawn="1"/>
        </p:nvGrpSpPr>
        <p:grpSpPr bwMode="auto">
          <a:xfrm>
            <a:off x="7100888" y="4505325"/>
            <a:ext cx="1608137" cy="207963"/>
            <a:chOff x="295629" y="4506020"/>
            <a:chExt cx="1607126" cy="207581"/>
          </a:xfrm>
        </p:grpSpPr>
        <p:sp>
          <p:nvSpPr>
            <p:cNvPr id="7" name="Eingekerbter Richtungspfeil 8"/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4412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8" name="Datumsplatzhalter 3"/>
            <p:cNvSpPr txBox="1">
              <a:spLocks noChangeAspect="1"/>
            </p:cNvSpPr>
            <p:nvPr userDrawn="1"/>
          </p:nvSpPr>
          <p:spPr>
            <a:xfrm>
              <a:off x="835040" y="4509189"/>
              <a:ext cx="958247" cy="204412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72000" anchor="ctr"/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fld id="{D02A48BD-C00F-4FB4-873C-E4E37A6C9653}" type="datetime1">
                <a:rPr lang="en-US"/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t>4/14/2021</a:t>
              </a:fld>
              <a:endParaRPr dirty="0"/>
            </a:p>
          </p:txBody>
        </p:sp>
      </p:grpSp>
      <p:sp>
        <p:nvSpPr>
          <p:cNvPr id="19" name="Bildplatzhalter 18"/>
          <p:cNvSpPr>
            <a:spLocks noGrp="1"/>
          </p:cNvSpPr>
          <p:nvPr>
            <p:ph type="pic" sz="quarter" idx="20"/>
          </p:nvPr>
        </p:nvSpPr>
        <p:spPr>
          <a:xfrm>
            <a:off x="0" y="2"/>
            <a:ext cx="9143999" cy="5143498"/>
          </a:xfrm>
          <a:custGeom>
            <a:avLst/>
            <a:gdLst>
              <a:gd name="connsiteX0" fmla="*/ 3942746 w 9143999"/>
              <a:gd name="connsiteY0" fmla="*/ 508705 h 5143498"/>
              <a:gd name="connsiteX1" fmla="*/ 3942746 w 9143999"/>
              <a:gd name="connsiteY1" fmla="*/ 610748 h 5143498"/>
              <a:gd name="connsiteX2" fmla="*/ 5206017 w 9143999"/>
              <a:gd name="connsiteY2" fmla="*/ 610748 h 5143498"/>
              <a:gd name="connsiteX3" fmla="*/ 5206017 w 9143999"/>
              <a:gd name="connsiteY3" fmla="*/ 508705 h 5143498"/>
              <a:gd name="connsiteX4" fmla="*/ 4218570 w 9143999"/>
              <a:gd name="connsiteY4" fmla="*/ 323337 h 5143498"/>
              <a:gd name="connsiteX5" fmla="*/ 4219461 w 9143999"/>
              <a:gd name="connsiteY5" fmla="*/ 323337 h 5143498"/>
              <a:gd name="connsiteX6" fmla="*/ 4224362 w 9143999"/>
              <a:gd name="connsiteY6" fmla="*/ 341161 h 5143498"/>
              <a:gd name="connsiteX7" fmla="*/ 4238621 w 9143999"/>
              <a:gd name="connsiteY7" fmla="*/ 386166 h 5143498"/>
              <a:gd name="connsiteX8" fmla="*/ 4198963 w 9143999"/>
              <a:gd name="connsiteY8" fmla="*/ 386166 h 5143498"/>
              <a:gd name="connsiteX9" fmla="*/ 4213222 w 9143999"/>
              <a:gd name="connsiteY9" fmla="*/ 341161 h 5143498"/>
              <a:gd name="connsiteX10" fmla="*/ 5091497 w 9143999"/>
              <a:gd name="connsiteY10" fmla="*/ 322891 h 5143498"/>
              <a:gd name="connsiteX11" fmla="*/ 5114223 w 9143999"/>
              <a:gd name="connsiteY11" fmla="*/ 322891 h 5143498"/>
              <a:gd name="connsiteX12" fmla="*/ 5136057 w 9143999"/>
              <a:gd name="connsiteY12" fmla="*/ 342052 h 5143498"/>
              <a:gd name="connsiteX13" fmla="*/ 5113777 w 9143999"/>
              <a:gd name="connsiteY13" fmla="*/ 362549 h 5143498"/>
              <a:gd name="connsiteX14" fmla="*/ 5091497 w 9143999"/>
              <a:gd name="connsiteY14" fmla="*/ 362549 h 5143498"/>
              <a:gd name="connsiteX15" fmla="*/ 4391462 w 9143999"/>
              <a:gd name="connsiteY15" fmla="*/ 322891 h 5143498"/>
              <a:gd name="connsiteX16" fmla="*/ 4414187 w 9143999"/>
              <a:gd name="connsiteY16" fmla="*/ 322891 h 5143498"/>
              <a:gd name="connsiteX17" fmla="*/ 4436022 w 9143999"/>
              <a:gd name="connsiteY17" fmla="*/ 342052 h 5143498"/>
              <a:gd name="connsiteX18" fmla="*/ 4413742 w 9143999"/>
              <a:gd name="connsiteY18" fmla="*/ 362549 h 5143498"/>
              <a:gd name="connsiteX19" fmla="*/ 4391462 w 9143999"/>
              <a:gd name="connsiteY19" fmla="*/ 362549 h 5143498"/>
              <a:gd name="connsiteX20" fmla="*/ 5037134 w 9143999"/>
              <a:gd name="connsiteY20" fmla="*/ 282787 h 5143498"/>
              <a:gd name="connsiteX21" fmla="*/ 5037134 w 9143999"/>
              <a:gd name="connsiteY21" fmla="*/ 454788 h 5143498"/>
              <a:gd name="connsiteX22" fmla="*/ 5090606 w 9143999"/>
              <a:gd name="connsiteY22" fmla="*/ 454788 h 5143498"/>
              <a:gd name="connsiteX23" fmla="*/ 5090606 w 9143999"/>
              <a:gd name="connsiteY23" fmla="*/ 398197 h 5143498"/>
              <a:gd name="connsiteX24" fmla="*/ 5112886 w 9143999"/>
              <a:gd name="connsiteY24" fmla="*/ 398197 h 5143498"/>
              <a:gd name="connsiteX25" fmla="*/ 5141851 w 9143999"/>
              <a:gd name="connsiteY25" fmla="*/ 454788 h 5143498"/>
              <a:gd name="connsiteX26" fmla="*/ 5205125 w 9143999"/>
              <a:gd name="connsiteY26" fmla="*/ 454788 h 5143498"/>
              <a:gd name="connsiteX27" fmla="*/ 5161011 w 9143999"/>
              <a:gd name="connsiteY27" fmla="*/ 387948 h 5143498"/>
              <a:gd name="connsiteX28" fmla="*/ 5192203 w 9143999"/>
              <a:gd name="connsiteY28" fmla="*/ 339823 h 5143498"/>
              <a:gd name="connsiteX29" fmla="*/ 5114669 w 9143999"/>
              <a:gd name="connsiteY29" fmla="*/ 282787 h 5143498"/>
              <a:gd name="connsiteX30" fmla="*/ 4870926 w 9143999"/>
              <a:gd name="connsiteY30" fmla="*/ 282787 h 5143498"/>
              <a:gd name="connsiteX31" fmla="*/ 4870926 w 9143999"/>
              <a:gd name="connsiteY31" fmla="*/ 454788 h 5143498"/>
              <a:gd name="connsiteX32" fmla="*/ 5011735 w 9143999"/>
              <a:gd name="connsiteY32" fmla="*/ 454788 h 5143498"/>
              <a:gd name="connsiteX33" fmla="*/ 5012626 w 9143999"/>
              <a:gd name="connsiteY33" fmla="*/ 412456 h 5143498"/>
              <a:gd name="connsiteX34" fmla="*/ 4924398 w 9143999"/>
              <a:gd name="connsiteY34" fmla="*/ 412456 h 5143498"/>
              <a:gd name="connsiteX35" fmla="*/ 4924398 w 9143999"/>
              <a:gd name="connsiteY35" fmla="*/ 386166 h 5143498"/>
              <a:gd name="connsiteX36" fmla="*/ 4994357 w 9143999"/>
              <a:gd name="connsiteY36" fmla="*/ 386166 h 5143498"/>
              <a:gd name="connsiteX37" fmla="*/ 4994357 w 9143999"/>
              <a:gd name="connsiteY37" fmla="*/ 348735 h 5143498"/>
              <a:gd name="connsiteX38" fmla="*/ 4924398 w 9143999"/>
              <a:gd name="connsiteY38" fmla="*/ 348735 h 5143498"/>
              <a:gd name="connsiteX39" fmla="*/ 4924398 w 9143999"/>
              <a:gd name="connsiteY39" fmla="*/ 325564 h 5143498"/>
              <a:gd name="connsiteX40" fmla="*/ 5009061 w 9143999"/>
              <a:gd name="connsiteY40" fmla="*/ 325564 h 5143498"/>
              <a:gd name="connsiteX41" fmla="*/ 5008170 w 9143999"/>
              <a:gd name="connsiteY41" fmla="*/ 282787 h 5143498"/>
              <a:gd name="connsiteX42" fmla="*/ 4674417 w 9143999"/>
              <a:gd name="connsiteY42" fmla="*/ 282787 h 5143498"/>
              <a:gd name="connsiteX43" fmla="*/ 4674417 w 9143999"/>
              <a:gd name="connsiteY43" fmla="*/ 454788 h 5143498"/>
              <a:gd name="connsiteX44" fmla="*/ 4727889 w 9143999"/>
              <a:gd name="connsiteY44" fmla="*/ 454788 h 5143498"/>
              <a:gd name="connsiteX45" fmla="*/ 4727889 w 9143999"/>
              <a:gd name="connsiteY45" fmla="*/ 390176 h 5143498"/>
              <a:gd name="connsiteX46" fmla="*/ 4784926 w 9143999"/>
              <a:gd name="connsiteY46" fmla="*/ 390176 h 5143498"/>
              <a:gd name="connsiteX47" fmla="*/ 4784926 w 9143999"/>
              <a:gd name="connsiteY47" fmla="*/ 454788 h 5143498"/>
              <a:gd name="connsiteX48" fmla="*/ 4838397 w 9143999"/>
              <a:gd name="connsiteY48" fmla="*/ 454788 h 5143498"/>
              <a:gd name="connsiteX49" fmla="*/ 4838397 w 9143999"/>
              <a:gd name="connsiteY49" fmla="*/ 282787 h 5143498"/>
              <a:gd name="connsiteX50" fmla="*/ 4784926 w 9143999"/>
              <a:gd name="connsiteY50" fmla="*/ 282787 h 5143498"/>
              <a:gd name="connsiteX51" fmla="*/ 4784926 w 9143999"/>
              <a:gd name="connsiteY51" fmla="*/ 346508 h 5143498"/>
              <a:gd name="connsiteX52" fmla="*/ 4727889 w 9143999"/>
              <a:gd name="connsiteY52" fmla="*/ 346508 h 5143498"/>
              <a:gd name="connsiteX53" fmla="*/ 4727889 w 9143999"/>
              <a:gd name="connsiteY53" fmla="*/ 282787 h 5143498"/>
              <a:gd name="connsiteX54" fmla="*/ 4337544 w 9143999"/>
              <a:gd name="connsiteY54" fmla="*/ 282787 h 5143498"/>
              <a:gd name="connsiteX55" fmla="*/ 4337544 w 9143999"/>
              <a:gd name="connsiteY55" fmla="*/ 454788 h 5143498"/>
              <a:gd name="connsiteX56" fmla="*/ 4391016 w 9143999"/>
              <a:gd name="connsiteY56" fmla="*/ 454788 h 5143498"/>
              <a:gd name="connsiteX57" fmla="*/ 4391016 w 9143999"/>
              <a:gd name="connsiteY57" fmla="*/ 398197 h 5143498"/>
              <a:gd name="connsiteX58" fmla="*/ 4413296 w 9143999"/>
              <a:gd name="connsiteY58" fmla="*/ 398197 h 5143498"/>
              <a:gd name="connsiteX59" fmla="*/ 4442261 w 9143999"/>
              <a:gd name="connsiteY59" fmla="*/ 454788 h 5143498"/>
              <a:gd name="connsiteX60" fmla="*/ 4505536 w 9143999"/>
              <a:gd name="connsiteY60" fmla="*/ 454788 h 5143498"/>
              <a:gd name="connsiteX61" fmla="*/ 4461421 w 9143999"/>
              <a:gd name="connsiteY61" fmla="*/ 387948 h 5143498"/>
              <a:gd name="connsiteX62" fmla="*/ 4492168 w 9143999"/>
              <a:gd name="connsiteY62" fmla="*/ 339824 h 5143498"/>
              <a:gd name="connsiteX63" fmla="*/ 4414633 w 9143999"/>
              <a:gd name="connsiteY63" fmla="*/ 282787 h 5143498"/>
              <a:gd name="connsiteX64" fmla="*/ 4274715 w 9143999"/>
              <a:gd name="connsiteY64" fmla="*/ 282787 h 5143498"/>
              <a:gd name="connsiteX65" fmla="*/ 4274715 w 9143999"/>
              <a:gd name="connsiteY65" fmla="*/ 319326 h 5143498"/>
              <a:gd name="connsiteX66" fmla="*/ 4314819 w 9143999"/>
              <a:gd name="connsiteY66" fmla="*/ 319326 h 5143498"/>
              <a:gd name="connsiteX67" fmla="*/ 4314819 w 9143999"/>
              <a:gd name="connsiteY67" fmla="*/ 282787 h 5143498"/>
              <a:gd name="connsiteX68" fmla="*/ 4124995 w 9143999"/>
              <a:gd name="connsiteY68" fmla="*/ 282787 h 5143498"/>
              <a:gd name="connsiteX69" fmla="*/ 4124995 w 9143999"/>
              <a:gd name="connsiteY69" fmla="*/ 319326 h 5143498"/>
              <a:gd name="connsiteX70" fmla="*/ 4165099 w 9143999"/>
              <a:gd name="connsiteY70" fmla="*/ 319326 h 5143498"/>
              <a:gd name="connsiteX71" fmla="*/ 4165099 w 9143999"/>
              <a:gd name="connsiteY71" fmla="*/ 282787 h 5143498"/>
              <a:gd name="connsiteX72" fmla="*/ 3942746 w 9143999"/>
              <a:gd name="connsiteY72" fmla="*/ 282787 h 5143498"/>
              <a:gd name="connsiteX73" fmla="*/ 3942746 w 9143999"/>
              <a:gd name="connsiteY73" fmla="*/ 454788 h 5143498"/>
              <a:gd name="connsiteX74" fmla="*/ 3996218 w 9143999"/>
              <a:gd name="connsiteY74" fmla="*/ 454788 h 5143498"/>
              <a:gd name="connsiteX75" fmla="*/ 3996218 w 9143999"/>
              <a:gd name="connsiteY75" fmla="*/ 387948 h 5143498"/>
              <a:gd name="connsiteX76" fmla="*/ 4013150 w 9143999"/>
              <a:gd name="connsiteY76" fmla="*/ 387948 h 5143498"/>
              <a:gd name="connsiteX77" fmla="*/ 4054591 w 9143999"/>
              <a:gd name="connsiteY77" fmla="*/ 454788 h 5143498"/>
              <a:gd name="connsiteX78" fmla="*/ 4120094 w 9143999"/>
              <a:gd name="connsiteY78" fmla="*/ 454788 h 5143498"/>
              <a:gd name="connsiteX79" fmla="*/ 4177130 w 9143999"/>
              <a:gd name="connsiteY79" fmla="*/ 454788 h 5143498"/>
              <a:gd name="connsiteX80" fmla="*/ 4186487 w 9143999"/>
              <a:gd name="connsiteY80" fmla="*/ 425824 h 5143498"/>
              <a:gd name="connsiteX81" fmla="*/ 4251098 w 9143999"/>
              <a:gd name="connsiteY81" fmla="*/ 425824 h 5143498"/>
              <a:gd name="connsiteX82" fmla="*/ 4260010 w 9143999"/>
              <a:gd name="connsiteY82" fmla="*/ 454788 h 5143498"/>
              <a:gd name="connsiteX83" fmla="*/ 4320611 w 9143999"/>
              <a:gd name="connsiteY83" fmla="*/ 454788 h 5143498"/>
              <a:gd name="connsiteX84" fmla="*/ 4250653 w 9143999"/>
              <a:gd name="connsiteY84" fmla="*/ 282787 h 5143498"/>
              <a:gd name="connsiteX85" fmla="*/ 4188270 w 9143999"/>
              <a:gd name="connsiteY85" fmla="*/ 282787 h 5143498"/>
              <a:gd name="connsiteX86" fmla="*/ 4120094 w 9143999"/>
              <a:gd name="connsiteY86" fmla="*/ 454787 h 5143498"/>
              <a:gd name="connsiteX87" fmla="*/ 4060830 w 9143999"/>
              <a:gd name="connsiteY87" fmla="*/ 364332 h 5143498"/>
              <a:gd name="connsiteX88" fmla="*/ 4116975 w 9143999"/>
              <a:gd name="connsiteY88" fmla="*/ 282787 h 5143498"/>
              <a:gd name="connsiteX89" fmla="*/ 4055036 w 9143999"/>
              <a:gd name="connsiteY89" fmla="*/ 282787 h 5143498"/>
              <a:gd name="connsiteX90" fmla="*/ 4013596 w 9143999"/>
              <a:gd name="connsiteY90" fmla="*/ 347399 h 5143498"/>
              <a:gd name="connsiteX91" fmla="*/ 3996218 w 9143999"/>
              <a:gd name="connsiteY91" fmla="*/ 347399 h 5143498"/>
              <a:gd name="connsiteX92" fmla="*/ 3996218 w 9143999"/>
              <a:gd name="connsiteY92" fmla="*/ 282787 h 5143498"/>
              <a:gd name="connsiteX93" fmla="*/ 4603122 w 9143999"/>
              <a:gd name="connsiteY93" fmla="*/ 279668 h 5143498"/>
              <a:gd name="connsiteX94" fmla="*/ 4507763 w 9143999"/>
              <a:gd name="connsiteY94" fmla="*/ 368343 h 5143498"/>
              <a:gd name="connsiteX95" fmla="*/ 4598666 w 9143999"/>
              <a:gd name="connsiteY95" fmla="*/ 458354 h 5143498"/>
              <a:gd name="connsiteX96" fmla="*/ 4649909 w 9143999"/>
              <a:gd name="connsiteY96" fmla="*/ 447659 h 5143498"/>
              <a:gd name="connsiteX97" fmla="*/ 4644117 w 9143999"/>
              <a:gd name="connsiteY97" fmla="*/ 408001 h 5143498"/>
              <a:gd name="connsiteX98" fmla="*/ 4605349 w 9143999"/>
              <a:gd name="connsiteY98" fmla="*/ 415130 h 5143498"/>
              <a:gd name="connsiteX99" fmla="*/ 4563909 w 9143999"/>
              <a:gd name="connsiteY99" fmla="*/ 368343 h 5143498"/>
              <a:gd name="connsiteX100" fmla="*/ 4604904 w 9143999"/>
              <a:gd name="connsiteY100" fmla="*/ 323337 h 5143498"/>
              <a:gd name="connsiteX101" fmla="*/ 4644117 w 9143999"/>
              <a:gd name="connsiteY101" fmla="*/ 328684 h 5143498"/>
              <a:gd name="connsiteX102" fmla="*/ 4649464 w 9143999"/>
              <a:gd name="connsiteY102" fmla="*/ 286798 h 5143498"/>
              <a:gd name="connsiteX103" fmla="*/ 4603122 w 9143999"/>
              <a:gd name="connsiteY103" fmla="*/ 279668 h 5143498"/>
              <a:gd name="connsiteX104" fmla="*/ 0 w 9143999"/>
              <a:gd name="connsiteY104" fmla="*/ 0 h 5143498"/>
              <a:gd name="connsiteX105" fmla="*/ 9143999 w 9143999"/>
              <a:gd name="connsiteY105" fmla="*/ 0 h 5143498"/>
              <a:gd name="connsiteX106" fmla="*/ 9143999 w 9143999"/>
              <a:gd name="connsiteY106" fmla="*/ 962024 h 5143498"/>
              <a:gd name="connsiteX107" fmla="*/ 9143999 w 9143999"/>
              <a:gd name="connsiteY107" fmla="*/ 1419588 h 5143498"/>
              <a:gd name="connsiteX108" fmla="*/ 9143999 w 9143999"/>
              <a:gd name="connsiteY108" fmla="*/ 2381612 h 5143498"/>
              <a:gd name="connsiteX109" fmla="*/ 9143999 w 9143999"/>
              <a:gd name="connsiteY109" fmla="*/ 3390898 h 5143498"/>
              <a:gd name="connsiteX110" fmla="*/ 9143999 w 9143999"/>
              <a:gd name="connsiteY110" fmla="*/ 4181474 h 5143498"/>
              <a:gd name="connsiteX111" fmla="*/ 9143999 w 9143999"/>
              <a:gd name="connsiteY111" fmla="*/ 4352922 h 5143498"/>
              <a:gd name="connsiteX112" fmla="*/ 9143999 w 9143999"/>
              <a:gd name="connsiteY112" fmla="*/ 5143498 h 5143498"/>
              <a:gd name="connsiteX113" fmla="*/ 0 w 9143999"/>
              <a:gd name="connsiteY113" fmla="*/ 5143498 h 5143498"/>
              <a:gd name="connsiteX114" fmla="*/ 0 w 9143999"/>
              <a:gd name="connsiteY114" fmla="*/ 4352922 h 5143498"/>
              <a:gd name="connsiteX115" fmla="*/ 0 w 9143999"/>
              <a:gd name="connsiteY115" fmla="*/ 4181474 h 5143498"/>
              <a:gd name="connsiteX116" fmla="*/ 0 w 9143999"/>
              <a:gd name="connsiteY116" fmla="*/ 3390898 h 5143498"/>
              <a:gd name="connsiteX117" fmla="*/ 0 w 9143999"/>
              <a:gd name="connsiteY117" fmla="*/ 2381612 h 5143498"/>
              <a:gd name="connsiteX118" fmla="*/ 0 w 9143999"/>
              <a:gd name="connsiteY118" fmla="*/ 1419588 h 5143498"/>
              <a:gd name="connsiteX119" fmla="*/ 0 w 9143999"/>
              <a:gd name="connsiteY119" fmla="*/ 962024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143999" h="5143498">
                <a:moveTo>
                  <a:pt x="3942746" y="508705"/>
                </a:moveTo>
                <a:lnTo>
                  <a:pt x="3942746" y="610748"/>
                </a:lnTo>
                <a:lnTo>
                  <a:pt x="5206017" y="610748"/>
                </a:lnTo>
                <a:lnTo>
                  <a:pt x="5206017" y="508705"/>
                </a:lnTo>
                <a:close/>
                <a:moveTo>
                  <a:pt x="4218570" y="323337"/>
                </a:moveTo>
                <a:lnTo>
                  <a:pt x="4219461" y="323337"/>
                </a:lnTo>
                <a:lnTo>
                  <a:pt x="4224362" y="341161"/>
                </a:lnTo>
                <a:lnTo>
                  <a:pt x="4238621" y="386166"/>
                </a:lnTo>
                <a:lnTo>
                  <a:pt x="4198963" y="386166"/>
                </a:lnTo>
                <a:lnTo>
                  <a:pt x="4213222" y="341161"/>
                </a:lnTo>
                <a:close/>
                <a:moveTo>
                  <a:pt x="5091497" y="322891"/>
                </a:moveTo>
                <a:lnTo>
                  <a:pt x="5114223" y="322891"/>
                </a:lnTo>
                <a:cubicBezTo>
                  <a:pt x="5130264" y="322891"/>
                  <a:pt x="5136057" y="327347"/>
                  <a:pt x="5136057" y="342052"/>
                </a:cubicBezTo>
                <a:cubicBezTo>
                  <a:pt x="5136057" y="358539"/>
                  <a:pt x="5129819" y="362549"/>
                  <a:pt x="5113777" y="362549"/>
                </a:cubicBezTo>
                <a:lnTo>
                  <a:pt x="5091497" y="362549"/>
                </a:lnTo>
                <a:close/>
                <a:moveTo>
                  <a:pt x="4391462" y="322891"/>
                </a:moveTo>
                <a:lnTo>
                  <a:pt x="4414187" y="322891"/>
                </a:lnTo>
                <a:cubicBezTo>
                  <a:pt x="4430229" y="322891"/>
                  <a:pt x="4436022" y="327347"/>
                  <a:pt x="4436022" y="342052"/>
                </a:cubicBezTo>
                <a:cubicBezTo>
                  <a:pt x="4436022" y="358539"/>
                  <a:pt x="4429784" y="362549"/>
                  <a:pt x="4413742" y="362549"/>
                </a:cubicBezTo>
                <a:lnTo>
                  <a:pt x="4391462" y="362549"/>
                </a:lnTo>
                <a:close/>
                <a:moveTo>
                  <a:pt x="5037134" y="282787"/>
                </a:moveTo>
                <a:lnTo>
                  <a:pt x="5037134" y="454788"/>
                </a:lnTo>
                <a:lnTo>
                  <a:pt x="5090606" y="454788"/>
                </a:lnTo>
                <a:lnTo>
                  <a:pt x="5090606" y="398197"/>
                </a:lnTo>
                <a:lnTo>
                  <a:pt x="5112886" y="398197"/>
                </a:lnTo>
                <a:lnTo>
                  <a:pt x="5141851" y="454788"/>
                </a:lnTo>
                <a:lnTo>
                  <a:pt x="5205125" y="454788"/>
                </a:lnTo>
                <a:lnTo>
                  <a:pt x="5161011" y="387948"/>
                </a:lnTo>
                <a:cubicBezTo>
                  <a:pt x="5181063" y="381264"/>
                  <a:pt x="5192203" y="362103"/>
                  <a:pt x="5192203" y="339823"/>
                </a:cubicBezTo>
                <a:cubicBezTo>
                  <a:pt x="5192203" y="301502"/>
                  <a:pt x="5165467" y="282787"/>
                  <a:pt x="5114669" y="282787"/>
                </a:cubicBezTo>
                <a:close/>
                <a:moveTo>
                  <a:pt x="4870926" y="282787"/>
                </a:moveTo>
                <a:lnTo>
                  <a:pt x="4870926" y="454788"/>
                </a:lnTo>
                <a:lnTo>
                  <a:pt x="5011735" y="454788"/>
                </a:lnTo>
                <a:lnTo>
                  <a:pt x="5012626" y="412456"/>
                </a:lnTo>
                <a:lnTo>
                  <a:pt x="4924398" y="412456"/>
                </a:lnTo>
                <a:lnTo>
                  <a:pt x="4924398" y="386166"/>
                </a:lnTo>
                <a:lnTo>
                  <a:pt x="4994357" y="386166"/>
                </a:lnTo>
                <a:lnTo>
                  <a:pt x="4994357" y="348735"/>
                </a:lnTo>
                <a:lnTo>
                  <a:pt x="4924398" y="348735"/>
                </a:lnTo>
                <a:lnTo>
                  <a:pt x="4924398" y="325564"/>
                </a:lnTo>
                <a:lnTo>
                  <a:pt x="5009061" y="325564"/>
                </a:lnTo>
                <a:lnTo>
                  <a:pt x="5008170" y="282787"/>
                </a:lnTo>
                <a:close/>
                <a:moveTo>
                  <a:pt x="4674417" y="282787"/>
                </a:moveTo>
                <a:lnTo>
                  <a:pt x="4674417" y="454788"/>
                </a:lnTo>
                <a:lnTo>
                  <a:pt x="4727889" y="454788"/>
                </a:lnTo>
                <a:lnTo>
                  <a:pt x="4727889" y="390176"/>
                </a:lnTo>
                <a:lnTo>
                  <a:pt x="4784926" y="390176"/>
                </a:lnTo>
                <a:lnTo>
                  <a:pt x="4784926" y="454788"/>
                </a:lnTo>
                <a:lnTo>
                  <a:pt x="4838397" y="454788"/>
                </a:lnTo>
                <a:lnTo>
                  <a:pt x="4838397" y="282787"/>
                </a:lnTo>
                <a:lnTo>
                  <a:pt x="4784926" y="282787"/>
                </a:lnTo>
                <a:lnTo>
                  <a:pt x="4784926" y="346508"/>
                </a:lnTo>
                <a:lnTo>
                  <a:pt x="4727889" y="346508"/>
                </a:lnTo>
                <a:lnTo>
                  <a:pt x="4727889" y="282787"/>
                </a:lnTo>
                <a:close/>
                <a:moveTo>
                  <a:pt x="4337544" y="282787"/>
                </a:moveTo>
                <a:lnTo>
                  <a:pt x="4337544" y="454788"/>
                </a:lnTo>
                <a:lnTo>
                  <a:pt x="4391016" y="454788"/>
                </a:lnTo>
                <a:lnTo>
                  <a:pt x="4391016" y="398197"/>
                </a:lnTo>
                <a:lnTo>
                  <a:pt x="4413296" y="398197"/>
                </a:lnTo>
                <a:lnTo>
                  <a:pt x="4442261" y="454788"/>
                </a:lnTo>
                <a:lnTo>
                  <a:pt x="4505536" y="454788"/>
                </a:lnTo>
                <a:lnTo>
                  <a:pt x="4461421" y="387948"/>
                </a:lnTo>
                <a:cubicBezTo>
                  <a:pt x="4481027" y="381264"/>
                  <a:pt x="4492168" y="362104"/>
                  <a:pt x="4492168" y="339824"/>
                </a:cubicBezTo>
                <a:cubicBezTo>
                  <a:pt x="4492168" y="301502"/>
                  <a:pt x="4465432" y="282787"/>
                  <a:pt x="4414633" y="282787"/>
                </a:cubicBezTo>
                <a:close/>
                <a:moveTo>
                  <a:pt x="4274715" y="282787"/>
                </a:moveTo>
                <a:lnTo>
                  <a:pt x="4274715" y="319326"/>
                </a:lnTo>
                <a:lnTo>
                  <a:pt x="4314819" y="319326"/>
                </a:lnTo>
                <a:lnTo>
                  <a:pt x="4314819" y="282787"/>
                </a:lnTo>
                <a:close/>
                <a:moveTo>
                  <a:pt x="4124995" y="282787"/>
                </a:moveTo>
                <a:lnTo>
                  <a:pt x="4124995" y="319326"/>
                </a:lnTo>
                <a:lnTo>
                  <a:pt x="4165099" y="319326"/>
                </a:lnTo>
                <a:lnTo>
                  <a:pt x="4165099" y="282787"/>
                </a:lnTo>
                <a:close/>
                <a:moveTo>
                  <a:pt x="3942746" y="282787"/>
                </a:moveTo>
                <a:lnTo>
                  <a:pt x="3942746" y="454788"/>
                </a:lnTo>
                <a:lnTo>
                  <a:pt x="3996218" y="454788"/>
                </a:lnTo>
                <a:lnTo>
                  <a:pt x="3996218" y="387948"/>
                </a:lnTo>
                <a:lnTo>
                  <a:pt x="4013150" y="387948"/>
                </a:lnTo>
                <a:lnTo>
                  <a:pt x="4054591" y="454788"/>
                </a:lnTo>
                <a:lnTo>
                  <a:pt x="4120094" y="454788"/>
                </a:lnTo>
                <a:lnTo>
                  <a:pt x="4177130" y="454788"/>
                </a:lnTo>
                <a:lnTo>
                  <a:pt x="4186487" y="425824"/>
                </a:lnTo>
                <a:lnTo>
                  <a:pt x="4251098" y="425824"/>
                </a:lnTo>
                <a:lnTo>
                  <a:pt x="4260010" y="454788"/>
                </a:lnTo>
                <a:lnTo>
                  <a:pt x="4320611" y="454788"/>
                </a:lnTo>
                <a:lnTo>
                  <a:pt x="4250653" y="282787"/>
                </a:lnTo>
                <a:lnTo>
                  <a:pt x="4188270" y="282787"/>
                </a:lnTo>
                <a:lnTo>
                  <a:pt x="4120094" y="454787"/>
                </a:lnTo>
                <a:lnTo>
                  <a:pt x="4060830" y="364332"/>
                </a:lnTo>
                <a:lnTo>
                  <a:pt x="4116975" y="282787"/>
                </a:lnTo>
                <a:lnTo>
                  <a:pt x="4055036" y="282787"/>
                </a:lnTo>
                <a:lnTo>
                  <a:pt x="4013596" y="347399"/>
                </a:lnTo>
                <a:lnTo>
                  <a:pt x="3996218" y="347399"/>
                </a:lnTo>
                <a:lnTo>
                  <a:pt x="3996218" y="282787"/>
                </a:lnTo>
                <a:close/>
                <a:moveTo>
                  <a:pt x="4603122" y="279668"/>
                </a:moveTo>
                <a:cubicBezTo>
                  <a:pt x="4537173" y="279668"/>
                  <a:pt x="4507763" y="313980"/>
                  <a:pt x="4507763" y="368343"/>
                </a:cubicBezTo>
                <a:cubicBezTo>
                  <a:pt x="4507763" y="427162"/>
                  <a:pt x="4538955" y="458354"/>
                  <a:pt x="4598666" y="458354"/>
                </a:cubicBezTo>
                <a:cubicBezTo>
                  <a:pt x="4616490" y="458354"/>
                  <a:pt x="4635650" y="454343"/>
                  <a:pt x="4649909" y="447659"/>
                </a:cubicBezTo>
                <a:lnTo>
                  <a:pt x="4644117" y="408001"/>
                </a:lnTo>
                <a:cubicBezTo>
                  <a:pt x="4632976" y="412457"/>
                  <a:pt x="4619608" y="415130"/>
                  <a:pt x="4605349" y="415130"/>
                </a:cubicBezTo>
                <a:cubicBezTo>
                  <a:pt x="4572375" y="415130"/>
                  <a:pt x="4563909" y="403991"/>
                  <a:pt x="4563909" y="368343"/>
                </a:cubicBezTo>
                <a:cubicBezTo>
                  <a:pt x="4563909" y="334477"/>
                  <a:pt x="4571930" y="323337"/>
                  <a:pt x="4604904" y="323337"/>
                </a:cubicBezTo>
                <a:cubicBezTo>
                  <a:pt x="4620500" y="323337"/>
                  <a:pt x="4632976" y="325565"/>
                  <a:pt x="4644117" y="328684"/>
                </a:cubicBezTo>
                <a:lnTo>
                  <a:pt x="4649464" y="286798"/>
                </a:lnTo>
                <a:cubicBezTo>
                  <a:pt x="4636987" y="282788"/>
                  <a:pt x="4619608" y="279668"/>
                  <a:pt x="4603122" y="279668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962024"/>
                </a:lnTo>
                <a:lnTo>
                  <a:pt x="9143999" y="1419588"/>
                </a:lnTo>
                <a:lnTo>
                  <a:pt x="9143999" y="2381612"/>
                </a:lnTo>
                <a:lnTo>
                  <a:pt x="9143999" y="3390898"/>
                </a:lnTo>
                <a:lnTo>
                  <a:pt x="9143999" y="4181474"/>
                </a:lnTo>
                <a:lnTo>
                  <a:pt x="9143999" y="4352922"/>
                </a:lnTo>
                <a:lnTo>
                  <a:pt x="9143999" y="5143498"/>
                </a:lnTo>
                <a:lnTo>
                  <a:pt x="0" y="5143498"/>
                </a:lnTo>
                <a:lnTo>
                  <a:pt x="0" y="4352922"/>
                </a:lnTo>
                <a:lnTo>
                  <a:pt x="0" y="4181474"/>
                </a:lnTo>
                <a:lnTo>
                  <a:pt x="0" y="3390898"/>
                </a:lnTo>
                <a:lnTo>
                  <a:pt x="0" y="2381612"/>
                </a:lnTo>
                <a:lnTo>
                  <a:pt x="0" y="1419588"/>
                </a:lnTo>
                <a:lnTo>
                  <a:pt x="0" y="962024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7"/>
          </p:nvPr>
        </p:nvSpPr>
        <p:spPr>
          <a:xfrm>
            <a:off x="288000" y="4290465"/>
            <a:ext cx="5436128" cy="57608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600" b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8"/>
          </p:nvPr>
        </p:nvSpPr>
        <p:spPr>
          <a:xfrm>
            <a:off x="288000" y="3060000"/>
            <a:ext cx="7956510" cy="1152160"/>
          </a:xfrm>
          <a:prstGeom prst="rect">
            <a:avLst/>
          </a:prstGeom>
        </p:spPr>
        <p:txBody>
          <a:bodyPr anchor="b"/>
          <a:lstStyle>
            <a:lvl1pPr>
              <a:spcAft>
                <a:spcPts val="0"/>
              </a:spcAft>
              <a:defRPr sz="38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529950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8- Logo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3240088" y="3175"/>
            <a:ext cx="2663825" cy="482600"/>
          </a:xfrm>
          <a:prstGeom prst="rect">
            <a:avLst/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sp>
        <p:nvSpPr>
          <p:cNvPr id="6" name="Rechteck 5"/>
          <p:cNvSpPr/>
          <p:nvPr userDrawn="1"/>
        </p:nvSpPr>
        <p:spPr>
          <a:xfrm>
            <a:off x="3240088" y="477838"/>
            <a:ext cx="2663825" cy="48418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grpSp>
        <p:nvGrpSpPr>
          <p:cNvPr id="7" name="Gruppieren 8"/>
          <p:cNvGrpSpPr>
            <a:grpSpLocks/>
          </p:cNvGrpSpPr>
          <p:nvPr userDrawn="1"/>
        </p:nvGrpSpPr>
        <p:grpSpPr bwMode="auto">
          <a:xfrm>
            <a:off x="7100888" y="4505325"/>
            <a:ext cx="1608137" cy="207963"/>
            <a:chOff x="295629" y="4506020"/>
            <a:chExt cx="1607126" cy="207581"/>
          </a:xfrm>
        </p:grpSpPr>
        <p:sp>
          <p:nvSpPr>
            <p:cNvPr id="8" name="Eingekerbter Richtungspfeil 8"/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4412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9" name="Datumsplatzhalter 3"/>
            <p:cNvSpPr txBox="1">
              <a:spLocks noChangeAspect="1"/>
            </p:cNvSpPr>
            <p:nvPr userDrawn="1"/>
          </p:nvSpPr>
          <p:spPr>
            <a:xfrm>
              <a:off x="835040" y="4509189"/>
              <a:ext cx="958247" cy="204412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72000" anchor="ctr"/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fld id="{D02A48BD-C00F-4FB4-873C-E4E37A6C9653}" type="datetime1">
                <a:rPr lang="en-US"/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t>4/14/2021</a:t>
              </a:fld>
              <a:endParaRPr dirty="0"/>
            </a:p>
          </p:txBody>
        </p:sp>
      </p:grpSp>
      <p:sp>
        <p:nvSpPr>
          <p:cNvPr id="16" name="Bildplatzhalter 15"/>
          <p:cNvSpPr>
            <a:spLocks noGrp="1"/>
          </p:cNvSpPr>
          <p:nvPr>
            <p:ph type="pic" sz="quarter" idx="20"/>
          </p:nvPr>
        </p:nvSpPr>
        <p:spPr>
          <a:xfrm>
            <a:off x="0" y="2"/>
            <a:ext cx="9143999" cy="5143498"/>
          </a:xfrm>
          <a:custGeom>
            <a:avLst/>
            <a:gdLst>
              <a:gd name="connsiteX0" fmla="*/ 3942746 w 9143999"/>
              <a:gd name="connsiteY0" fmla="*/ 508705 h 5143498"/>
              <a:gd name="connsiteX1" fmla="*/ 3942746 w 9143999"/>
              <a:gd name="connsiteY1" fmla="*/ 610748 h 5143498"/>
              <a:gd name="connsiteX2" fmla="*/ 5206017 w 9143999"/>
              <a:gd name="connsiteY2" fmla="*/ 610748 h 5143498"/>
              <a:gd name="connsiteX3" fmla="*/ 5206017 w 9143999"/>
              <a:gd name="connsiteY3" fmla="*/ 508705 h 5143498"/>
              <a:gd name="connsiteX4" fmla="*/ 4218570 w 9143999"/>
              <a:gd name="connsiteY4" fmla="*/ 323337 h 5143498"/>
              <a:gd name="connsiteX5" fmla="*/ 4219461 w 9143999"/>
              <a:gd name="connsiteY5" fmla="*/ 323337 h 5143498"/>
              <a:gd name="connsiteX6" fmla="*/ 4224362 w 9143999"/>
              <a:gd name="connsiteY6" fmla="*/ 341161 h 5143498"/>
              <a:gd name="connsiteX7" fmla="*/ 4238621 w 9143999"/>
              <a:gd name="connsiteY7" fmla="*/ 386166 h 5143498"/>
              <a:gd name="connsiteX8" fmla="*/ 4198963 w 9143999"/>
              <a:gd name="connsiteY8" fmla="*/ 386166 h 5143498"/>
              <a:gd name="connsiteX9" fmla="*/ 4213222 w 9143999"/>
              <a:gd name="connsiteY9" fmla="*/ 341161 h 5143498"/>
              <a:gd name="connsiteX10" fmla="*/ 5091497 w 9143999"/>
              <a:gd name="connsiteY10" fmla="*/ 322891 h 5143498"/>
              <a:gd name="connsiteX11" fmla="*/ 5114223 w 9143999"/>
              <a:gd name="connsiteY11" fmla="*/ 322891 h 5143498"/>
              <a:gd name="connsiteX12" fmla="*/ 5136057 w 9143999"/>
              <a:gd name="connsiteY12" fmla="*/ 342052 h 5143498"/>
              <a:gd name="connsiteX13" fmla="*/ 5113777 w 9143999"/>
              <a:gd name="connsiteY13" fmla="*/ 362549 h 5143498"/>
              <a:gd name="connsiteX14" fmla="*/ 5091497 w 9143999"/>
              <a:gd name="connsiteY14" fmla="*/ 362549 h 5143498"/>
              <a:gd name="connsiteX15" fmla="*/ 4391462 w 9143999"/>
              <a:gd name="connsiteY15" fmla="*/ 322891 h 5143498"/>
              <a:gd name="connsiteX16" fmla="*/ 4414187 w 9143999"/>
              <a:gd name="connsiteY16" fmla="*/ 322891 h 5143498"/>
              <a:gd name="connsiteX17" fmla="*/ 4436022 w 9143999"/>
              <a:gd name="connsiteY17" fmla="*/ 342052 h 5143498"/>
              <a:gd name="connsiteX18" fmla="*/ 4413742 w 9143999"/>
              <a:gd name="connsiteY18" fmla="*/ 362549 h 5143498"/>
              <a:gd name="connsiteX19" fmla="*/ 4391462 w 9143999"/>
              <a:gd name="connsiteY19" fmla="*/ 362549 h 5143498"/>
              <a:gd name="connsiteX20" fmla="*/ 5037134 w 9143999"/>
              <a:gd name="connsiteY20" fmla="*/ 282787 h 5143498"/>
              <a:gd name="connsiteX21" fmla="*/ 5037134 w 9143999"/>
              <a:gd name="connsiteY21" fmla="*/ 454788 h 5143498"/>
              <a:gd name="connsiteX22" fmla="*/ 5090606 w 9143999"/>
              <a:gd name="connsiteY22" fmla="*/ 454788 h 5143498"/>
              <a:gd name="connsiteX23" fmla="*/ 5090606 w 9143999"/>
              <a:gd name="connsiteY23" fmla="*/ 398197 h 5143498"/>
              <a:gd name="connsiteX24" fmla="*/ 5112886 w 9143999"/>
              <a:gd name="connsiteY24" fmla="*/ 398197 h 5143498"/>
              <a:gd name="connsiteX25" fmla="*/ 5141851 w 9143999"/>
              <a:gd name="connsiteY25" fmla="*/ 454788 h 5143498"/>
              <a:gd name="connsiteX26" fmla="*/ 5205125 w 9143999"/>
              <a:gd name="connsiteY26" fmla="*/ 454788 h 5143498"/>
              <a:gd name="connsiteX27" fmla="*/ 5161011 w 9143999"/>
              <a:gd name="connsiteY27" fmla="*/ 387948 h 5143498"/>
              <a:gd name="connsiteX28" fmla="*/ 5192203 w 9143999"/>
              <a:gd name="connsiteY28" fmla="*/ 339823 h 5143498"/>
              <a:gd name="connsiteX29" fmla="*/ 5114669 w 9143999"/>
              <a:gd name="connsiteY29" fmla="*/ 282787 h 5143498"/>
              <a:gd name="connsiteX30" fmla="*/ 4870926 w 9143999"/>
              <a:gd name="connsiteY30" fmla="*/ 282787 h 5143498"/>
              <a:gd name="connsiteX31" fmla="*/ 4870926 w 9143999"/>
              <a:gd name="connsiteY31" fmla="*/ 454788 h 5143498"/>
              <a:gd name="connsiteX32" fmla="*/ 5011735 w 9143999"/>
              <a:gd name="connsiteY32" fmla="*/ 454788 h 5143498"/>
              <a:gd name="connsiteX33" fmla="*/ 5012626 w 9143999"/>
              <a:gd name="connsiteY33" fmla="*/ 412456 h 5143498"/>
              <a:gd name="connsiteX34" fmla="*/ 4924398 w 9143999"/>
              <a:gd name="connsiteY34" fmla="*/ 412456 h 5143498"/>
              <a:gd name="connsiteX35" fmla="*/ 4924398 w 9143999"/>
              <a:gd name="connsiteY35" fmla="*/ 386166 h 5143498"/>
              <a:gd name="connsiteX36" fmla="*/ 4994357 w 9143999"/>
              <a:gd name="connsiteY36" fmla="*/ 386166 h 5143498"/>
              <a:gd name="connsiteX37" fmla="*/ 4994357 w 9143999"/>
              <a:gd name="connsiteY37" fmla="*/ 348735 h 5143498"/>
              <a:gd name="connsiteX38" fmla="*/ 4924398 w 9143999"/>
              <a:gd name="connsiteY38" fmla="*/ 348735 h 5143498"/>
              <a:gd name="connsiteX39" fmla="*/ 4924398 w 9143999"/>
              <a:gd name="connsiteY39" fmla="*/ 325564 h 5143498"/>
              <a:gd name="connsiteX40" fmla="*/ 5009061 w 9143999"/>
              <a:gd name="connsiteY40" fmla="*/ 325564 h 5143498"/>
              <a:gd name="connsiteX41" fmla="*/ 5008170 w 9143999"/>
              <a:gd name="connsiteY41" fmla="*/ 282787 h 5143498"/>
              <a:gd name="connsiteX42" fmla="*/ 4674417 w 9143999"/>
              <a:gd name="connsiteY42" fmla="*/ 282787 h 5143498"/>
              <a:gd name="connsiteX43" fmla="*/ 4674417 w 9143999"/>
              <a:gd name="connsiteY43" fmla="*/ 454788 h 5143498"/>
              <a:gd name="connsiteX44" fmla="*/ 4727889 w 9143999"/>
              <a:gd name="connsiteY44" fmla="*/ 454788 h 5143498"/>
              <a:gd name="connsiteX45" fmla="*/ 4727889 w 9143999"/>
              <a:gd name="connsiteY45" fmla="*/ 390176 h 5143498"/>
              <a:gd name="connsiteX46" fmla="*/ 4784926 w 9143999"/>
              <a:gd name="connsiteY46" fmla="*/ 390176 h 5143498"/>
              <a:gd name="connsiteX47" fmla="*/ 4784926 w 9143999"/>
              <a:gd name="connsiteY47" fmla="*/ 454788 h 5143498"/>
              <a:gd name="connsiteX48" fmla="*/ 4838397 w 9143999"/>
              <a:gd name="connsiteY48" fmla="*/ 454788 h 5143498"/>
              <a:gd name="connsiteX49" fmla="*/ 4838397 w 9143999"/>
              <a:gd name="connsiteY49" fmla="*/ 282787 h 5143498"/>
              <a:gd name="connsiteX50" fmla="*/ 4784926 w 9143999"/>
              <a:gd name="connsiteY50" fmla="*/ 282787 h 5143498"/>
              <a:gd name="connsiteX51" fmla="*/ 4784926 w 9143999"/>
              <a:gd name="connsiteY51" fmla="*/ 346508 h 5143498"/>
              <a:gd name="connsiteX52" fmla="*/ 4727889 w 9143999"/>
              <a:gd name="connsiteY52" fmla="*/ 346508 h 5143498"/>
              <a:gd name="connsiteX53" fmla="*/ 4727889 w 9143999"/>
              <a:gd name="connsiteY53" fmla="*/ 282787 h 5143498"/>
              <a:gd name="connsiteX54" fmla="*/ 4337544 w 9143999"/>
              <a:gd name="connsiteY54" fmla="*/ 282787 h 5143498"/>
              <a:gd name="connsiteX55" fmla="*/ 4337544 w 9143999"/>
              <a:gd name="connsiteY55" fmla="*/ 454788 h 5143498"/>
              <a:gd name="connsiteX56" fmla="*/ 4391016 w 9143999"/>
              <a:gd name="connsiteY56" fmla="*/ 454788 h 5143498"/>
              <a:gd name="connsiteX57" fmla="*/ 4391016 w 9143999"/>
              <a:gd name="connsiteY57" fmla="*/ 398197 h 5143498"/>
              <a:gd name="connsiteX58" fmla="*/ 4413296 w 9143999"/>
              <a:gd name="connsiteY58" fmla="*/ 398197 h 5143498"/>
              <a:gd name="connsiteX59" fmla="*/ 4442261 w 9143999"/>
              <a:gd name="connsiteY59" fmla="*/ 454788 h 5143498"/>
              <a:gd name="connsiteX60" fmla="*/ 4505536 w 9143999"/>
              <a:gd name="connsiteY60" fmla="*/ 454788 h 5143498"/>
              <a:gd name="connsiteX61" fmla="*/ 4461421 w 9143999"/>
              <a:gd name="connsiteY61" fmla="*/ 387948 h 5143498"/>
              <a:gd name="connsiteX62" fmla="*/ 4492168 w 9143999"/>
              <a:gd name="connsiteY62" fmla="*/ 339824 h 5143498"/>
              <a:gd name="connsiteX63" fmla="*/ 4414633 w 9143999"/>
              <a:gd name="connsiteY63" fmla="*/ 282787 h 5143498"/>
              <a:gd name="connsiteX64" fmla="*/ 4274715 w 9143999"/>
              <a:gd name="connsiteY64" fmla="*/ 282787 h 5143498"/>
              <a:gd name="connsiteX65" fmla="*/ 4274715 w 9143999"/>
              <a:gd name="connsiteY65" fmla="*/ 319326 h 5143498"/>
              <a:gd name="connsiteX66" fmla="*/ 4314819 w 9143999"/>
              <a:gd name="connsiteY66" fmla="*/ 319326 h 5143498"/>
              <a:gd name="connsiteX67" fmla="*/ 4314819 w 9143999"/>
              <a:gd name="connsiteY67" fmla="*/ 282787 h 5143498"/>
              <a:gd name="connsiteX68" fmla="*/ 4124995 w 9143999"/>
              <a:gd name="connsiteY68" fmla="*/ 282787 h 5143498"/>
              <a:gd name="connsiteX69" fmla="*/ 4124995 w 9143999"/>
              <a:gd name="connsiteY69" fmla="*/ 319326 h 5143498"/>
              <a:gd name="connsiteX70" fmla="*/ 4165099 w 9143999"/>
              <a:gd name="connsiteY70" fmla="*/ 319326 h 5143498"/>
              <a:gd name="connsiteX71" fmla="*/ 4165099 w 9143999"/>
              <a:gd name="connsiteY71" fmla="*/ 282787 h 5143498"/>
              <a:gd name="connsiteX72" fmla="*/ 3942746 w 9143999"/>
              <a:gd name="connsiteY72" fmla="*/ 282787 h 5143498"/>
              <a:gd name="connsiteX73" fmla="*/ 3942746 w 9143999"/>
              <a:gd name="connsiteY73" fmla="*/ 454788 h 5143498"/>
              <a:gd name="connsiteX74" fmla="*/ 3996218 w 9143999"/>
              <a:gd name="connsiteY74" fmla="*/ 454788 h 5143498"/>
              <a:gd name="connsiteX75" fmla="*/ 3996218 w 9143999"/>
              <a:gd name="connsiteY75" fmla="*/ 387948 h 5143498"/>
              <a:gd name="connsiteX76" fmla="*/ 4013150 w 9143999"/>
              <a:gd name="connsiteY76" fmla="*/ 387948 h 5143498"/>
              <a:gd name="connsiteX77" fmla="*/ 4054591 w 9143999"/>
              <a:gd name="connsiteY77" fmla="*/ 454788 h 5143498"/>
              <a:gd name="connsiteX78" fmla="*/ 4120094 w 9143999"/>
              <a:gd name="connsiteY78" fmla="*/ 454788 h 5143498"/>
              <a:gd name="connsiteX79" fmla="*/ 4177130 w 9143999"/>
              <a:gd name="connsiteY79" fmla="*/ 454788 h 5143498"/>
              <a:gd name="connsiteX80" fmla="*/ 4186487 w 9143999"/>
              <a:gd name="connsiteY80" fmla="*/ 425824 h 5143498"/>
              <a:gd name="connsiteX81" fmla="*/ 4251098 w 9143999"/>
              <a:gd name="connsiteY81" fmla="*/ 425824 h 5143498"/>
              <a:gd name="connsiteX82" fmla="*/ 4260010 w 9143999"/>
              <a:gd name="connsiteY82" fmla="*/ 454788 h 5143498"/>
              <a:gd name="connsiteX83" fmla="*/ 4320611 w 9143999"/>
              <a:gd name="connsiteY83" fmla="*/ 454788 h 5143498"/>
              <a:gd name="connsiteX84" fmla="*/ 4250653 w 9143999"/>
              <a:gd name="connsiteY84" fmla="*/ 282787 h 5143498"/>
              <a:gd name="connsiteX85" fmla="*/ 4188270 w 9143999"/>
              <a:gd name="connsiteY85" fmla="*/ 282787 h 5143498"/>
              <a:gd name="connsiteX86" fmla="*/ 4120094 w 9143999"/>
              <a:gd name="connsiteY86" fmla="*/ 454787 h 5143498"/>
              <a:gd name="connsiteX87" fmla="*/ 4060830 w 9143999"/>
              <a:gd name="connsiteY87" fmla="*/ 364332 h 5143498"/>
              <a:gd name="connsiteX88" fmla="*/ 4116975 w 9143999"/>
              <a:gd name="connsiteY88" fmla="*/ 282787 h 5143498"/>
              <a:gd name="connsiteX89" fmla="*/ 4055036 w 9143999"/>
              <a:gd name="connsiteY89" fmla="*/ 282787 h 5143498"/>
              <a:gd name="connsiteX90" fmla="*/ 4013596 w 9143999"/>
              <a:gd name="connsiteY90" fmla="*/ 347399 h 5143498"/>
              <a:gd name="connsiteX91" fmla="*/ 3996218 w 9143999"/>
              <a:gd name="connsiteY91" fmla="*/ 347399 h 5143498"/>
              <a:gd name="connsiteX92" fmla="*/ 3996218 w 9143999"/>
              <a:gd name="connsiteY92" fmla="*/ 282787 h 5143498"/>
              <a:gd name="connsiteX93" fmla="*/ 4603122 w 9143999"/>
              <a:gd name="connsiteY93" fmla="*/ 279668 h 5143498"/>
              <a:gd name="connsiteX94" fmla="*/ 4507763 w 9143999"/>
              <a:gd name="connsiteY94" fmla="*/ 368343 h 5143498"/>
              <a:gd name="connsiteX95" fmla="*/ 4598666 w 9143999"/>
              <a:gd name="connsiteY95" fmla="*/ 458354 h 5143498"/>
              <a:gd name="connsiteX96" fmla="*/ 4649909 w 9143999"/>
              <a:gd name="connsiteY96" fmla="*/ 447659 h 5143498"/>
              <a:gd name="connsiteX97" fmla="*/ 4644117 w 9143999"/>
              <a:gd name="connsiteY97" fmla="*/ 408001 h 5143498"/>
              <a:gd name="connsiteX98" fmla="*/ 4605349 w 9143999"/>
              <a:gd name="connsiteY98" fmla="*/ 415130 h 5143498"/>
              <a:gd name="connsiteX99" fmla="*/ 4563909 w 9143999"/>
              <a:gd name="connsiteY99" fmla="*/ 368343 h 5143498"/>
              <a:gd name="connsiteX100" fmla="*/ 4604904 w 9143999"/>
              <a:gd name="connsiteY100" fmla="*/ 323337 h 5143498"/>
              <a:gd name="connsiteX101" fmla="*/ 4644117 w 9143999"/>
              <a:gd name="connsiteY101" fmla="*/ 328684 h 5143498"/>
              <a:gd name="connsiteX102" fmla="*/ 4649464 w 9143999"/>
              <a:gd name="connsiteY102" fmla="*/ 286798 h 5143498"/>
              <a:gd name="connsiteX103" fmla="*/ 4603122 w 9143999"/>
              <a:gd name="connsiteY103" fmla="*/ 279668 h 5143498"/>
              <a:gd name="connsiteX104" fmla="*/ 0 w 9143999"/>
              <a:gd name="connsiteY104" fmla="*/ 0 h 5143498"/>
              <a:gd name="connsiteX105" fmla="*/ 9143999 w 9143999"/>
              <a:gd name="connsiteY105" fmla="*/ 0 h 5143498"/>
              <a:gd name="connsiteX106" fmla="*/ 9143999 w 9143999"/>
              <a:gd name="connsiteY106" fmla="*/ 962024 h 5143498"/>
              <a:gd name="connsiteX107" fmla="*/ 9143999 w 9143999"/>
              <a:gd name="connsiteY107" fmla="*/ 1419588 h 5143498"/>
              <a:gd name="connsiteX108" fmla="*/ 9143999 w 9143999"/>
              <a:gd name="connsiteY108" fmla="*/ 2381612 h 5143498"/>
              <a:gd name="connsiteX109" fmla="*/ 9143999 w 9143999"/>
              <a:gd name="connsiteY109" fmla="*/ 3390898 h 5143498"/>
              <a:gd name="connsiteX110" fmla="*/ 9143999 w 9143999"/>
              <a:gd name="connsiteY110" fmla="*/ 4181474 h 5143498"/>
              <a:gd name="connsiteX111" fmla="*/ 9143999 w 9143999"/>
              <a:gd name="connsiteY111" fmla="*/ 4352922 h 5143498"/>
              <a:gd name="connsiteX112" fmla="*/ 9143999 w 9143999"/>
              <a:gd name="connsiteY112" fmla="*/ 5143498 h 5143498"/>
              <a:gd name="connsiteX113" fmla="*/ 0 w 9143999"/>
              <a:gd name="connsiteY113" fmla="*/ 5143498 h 5143498"/>
              <a:gd name="connsiteX114" fmla="*/ 0 w 9143999"/>
              <a:gd name="connsiteY114" fmla="*/ 4352922 h 5143498"/>
              <a:gd name="connsiteX115" fmla="*/ 0 w 9143999"/>
              <a:gd name="connsiteY115" fmla="*/ 4181474 h 5143498"/>
              <a:gd name="connsiteX116" fmla="*/ 0 w 9143999"/>
              <a:gd name="connsiteY116" fmla="*/ 3390898 h 5143498"/>
              <a:gd name="connsiteX117" fmla="*/ 0 w 9143999"/>
              <a:gd name="connsiteY117" fmla="*/ 2381612 h 5143498"/>
              <a:gd name="connsiteX118" fmla="*/ 0 w 9143999"/>
              <a:gd name="connsiteY118" fmla="*/ 1419588 h 5143498"/>
              <a:gd name="connsiteX119" fmla="*/ 0 w 9143999"/>
              <a:gd name="connsiteY119" fmla="*/ 962024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143999" h="5143498">
                <a:moveTo>
                  <a:pt x="3942746" y="508705"/>
                </a:moveTo>
                <a:lnTo>
                  <a:pt x="3942746" y="610748"/>
                </a:lnTo>
                <a:lnTo>
                  <a:pt x="5206017" y="610748"/>
                </a:lnTo>
                <a:lnTo>
                  <a:pt x="5206017" y="508705"/>
                </a:lnTo>
                <a:close/>
                <a:moveTo>
                  <a:pt x="4218570" y="323337"/>
                </a:moveTo>
                <a:lnTo>
                  <a:pt x="4219461" y="323337"/>
                </a:lnTo>
                <a:lnTo>
                  <a:pt x="4224362" y="341161"/>
                </a:lnTo>
                <a:lnTo>
                  <a:pt x="4238621" y="386166"/>
                </a:lnTo>
                <a:lnTo>
                  <a:pt x="4198963" y="386166"/>
                </a:lnTo>
                <a:lnTo>
                  <a:pt x="4213222" y="341161"/>
                </a:lnTo>
                <a:close/>
                <a:moveTo>
                  <a:pt x="5091497" y="322891"/>
                </a:moveTo>
                <a:lnTo>
                  <a:pt x="5114223" y="322891"/>
                </a:lnTo>
                <a:cubicBezTo>
                  <a:pt x="5130264" y="322891"/>
                  <a:pt x="5136057" y="327347"/>
                  <a:pt x="5136057" y="342052"/>
                </a:cubicBezTo>
                <a:cubicBezTo>
                  <a:pt x="5136057" y="358539"/>
                  <a:pt x="5129819" y="362549"/>
                  <a:pt x="5113777" y="362549"/>
                </a:cubicBezTo>
                <a:lnTo>
                  <a:pt x="5091497" y="362549"/>
                </a:lnTo>
                <a:close/>
                <a:moveTo>
                  <a:pt x="4391462" y="322891"/>
                </a:moveTo>
                <a:lnTo>
                  <a:pt x="4414187" y="322891"/>
                </a:lnTo>
                <a:cubicBezTo>
                  <a:pt x="4430229" y="322891"/>
                  <a:pt x="4436022" y="327347"/>
                  <a:pt x="4436022" y="342052"/>
                </a:cubicBezTo>
                <a:cubicBezTo>
                  <a:pt x="4436022" y="358539"/>
                  <a:pt x="4429784" y="362549"/>
                  <a:pt x="4413742" y="362549"/>
                </a:cubicBezTo>
                <a:lnTo>
                  <a:pt x="4391462" y="362549"/>
                </a:lnTo>
                <a:close/>
                <a:moveTo>
                  <a:pt x="5037134" y="282787"/>
                </a:moveTo>
                <a:lnTo>
                  <a:pt x="5037134" y="454788"/>
                </a:lnTo>
                <a:lnTo>
                  <a:pt x="5090606" y="454788"/>
                </a:lnTo>
                <a:lnTo>
                  <a:pt x="5090606" y="398197"/>
                </a:lnTo>
                <a:lnTo>
                  <a:pt x="5112886" y="398197"/>
                </a:lnTo>
                <a:lnTo>
                  <a:pt x="5141851" y="454788"/>
                </a:lnTo>
                <a:lnTo>
                  <a:pt x="5205125" y="454788"/>
                </a:lnTo>
                <a:lnTo>
                  <a:pt x="5161011" y="387948"/>
                </a:lnTo>
                <a:cubicBezTo>
                  <a:pt x="5181063" y="381264"/>
                  <a:pt x="5192203" y="362103"/>
                  <a:pt x="5192203" y="339823"/>
                </a:cubicBezTo>
                <a:cubicBezTo>
                  <a:pt x="5192203" y="301502"/>
                  <a:pt x="5165467" y="282787"/>
                  <a:pt x="5114669" y="282787"/>
                </a:cubicBezTo>
                <a:close/>
                <a:moveTo>
                  <a:pt x="4870926" y="282787"/>
                </a:moveTo>
                <a:lnTo>
                  <a:pt x="4870926" y="454788"/>
                </a:lnTo>
                <a:lnTo>
                  <a:pt x="5011735" y="454788"/>
                </a:lnTo>
                <a:lnTo>
                  <a:pt x="5012626" y="412456"/>
                </a:lnTo>
                <a:lnTo>
                  <a:pt x="4924398" y="412456"/>
                </a:lnTo>
                <a:lnTo>
                  <a:pt x="4924398" y="386166"/>
                </a:lnTo>
                <a:lnTo>
                  <a:pt x="4994357" y="386166"/>
                </a:lnTo>
                <a:lnTo>
                  <a:pt x="4994357" y="348735"/>
                </a:lnTo>
                <a:lnTo>
                  <a:pt x="4924398" y="348735"/>
                </a:lnTo>
                <a:lnTo>
                  <a:pt x="4924398" y="325564"/>
                </a:lnTo>
                <a:lnTo>
                  <a:pt x="5009061" y="325564"/>
                </a:lnTo>
                <a:lnTo>
                  <a:pt x="5008170" y="282787"/>
                </a:lnTo>
                <a:close/>
                <a:moveTo>
                  <a:pt x="4674417" y="282787"/>
                </a:moveTo>
                <a:lnTo>
                  <a:pt x="4674417" y="454788"/>
                </a:lnTo>
                <a:lnTo>
                  <a:pt x="4727889" y="454788"/>
                </a:lnTo>
                <a:lnTo>
                  <a:pt x="4727889" y="390176"/>
                </a:lnTo>
                <a:lnTo>
                  <a:pt x="4784926" y="390176"/>
                </a:lnTo>
                <a:lnTo>
                  <a:pt x="4784926" y="454788"/>
                </a:lnTo>
                <a:lnTo>
                  <a:pt x="4838397" y="454788"/>
                </a:lnTo>
                <a:lnTo>
                  <a:pt x="4838397" y="282787"/>
                </a:lnTo>
                <a:lnTo>
                  <a:pt x="4784926" y="282787"/>
                </a:lnTo>
                <a:lnTo>
                  <a:pt x="4784926" y="346508"/>
                </a:lnTo>
                <a:lnTo>
                  <a:pt x="4727889" y="346508"/>
                </a:lnTo>
                <a:lnTo>
                  <a:pt x="4727889" y="282787"/>
                </a:lnTo>
                <a:close/>
                <a:moveTo>
                  <a:pt x="4337544" y="282787"/>
                </a:moveTo>
                <a:lnTo>
                  <a:pt x="4337544" y="454788"/>
                </a:lnTo>
                <a:lnTo>
                  <a:pt x="4391016" y="454788"/>
                </a:lnTo>
                <a:lnTo>
                  <a:pt x="4391016" y="398197"/>
                </a:lnTo>
                <a:lnTo>
                  <a:pt x="4413296" y="398197"/>
                </a:lnTo>
                <a:lnTo>
                  <a:pt x="4442261" y="454788"/>
                </a:lnTo>
                <a:lnTo>
                  <a:pt x="4505536" y="454788"/>
                </a:lnTo>
                <a:lnTo>
                  <a:pt x="4461421" y="387948"/>
                </a:lnTo>
                <a:cubicBezTo>
                  <a:pt x="4481027" y="381264"/>
                  <a:pt x="4492168" y="362104"/>
                  <a:pt x="4492168" y="339824"/>
                </a:cubicBezTo>
                <a:cubicBezTo>
                  <a:pt x="4492168" y="301502"/>
                  <a:pt x="4465432" y="282787"/>
                  <a:pt x="4414633" y="282787"/>
                </a:cubicBezTo>
                <a:close/>
                <a:moveTo>
                  <a:pt x="4274715" y="282787"/>
                </a:moveTo>
                <a:lnTo>
                  <a:pt x="4274715" y="319326"/>
                </a:lnTo>
                <a:lnTo>
                  <a:pt x="4314819" y="319326"/>
                </a:lnTo>
                <a:lnTo>
                  <a:pt x="4314819" y="282787"/>
                </a:lnTo>
                <a:close/>
                <a:moveTo>
                  <a:pt x="4124995" y="282787"/>
                </a:moveTo>
                <a:lnTo>
                  <a:pt x="4124995" y="319326"/>
                </a:lnTo>
                <a:lnTo>
                  <a:pt x="4165099" y="319326"/>
                </a:lnTo>
                <a:lnTo>
                  <a:pt x="4165099" y="282787"/>
                </a:lnTo>
                <a:close/>
                <a:moveTo>
                  <a:pt x="3942746" y="282787"/>
                </a:moveTo>
                <a:lnTo>
                  <a:pt x="3942746" y="454788"/>
                </a:lnTo>
                <a:lnTo>
                  <a:pt x="3996218" y="454788"/>
                </a:lnTo>
                <a:lnTo>
                  <a:pt x="3996218" y="387948"/>
                </a:lnTo>
                <a:lnTo>
                  <a:pt x="4013150" y="387948"/>
                </a:lnTo>
                <a:lnTo>
                  <a:pt x="4054591" y="454788"/>
                </a:lnTo>
                <a:lnTo>
                  <a:pt x="4120094" y="454788"/>
                </a:lnTo>
                <a:lnTo>
                  <a:pt x="4177130" y="454788"/>
                </a:lnTo>
                <a:lnTo>
                  <a:pt x="4186487" y="425824"/>
                </a:lnTo>
                <a:lnTo>
                  <a:pt x="4251098" y="425824"/>
                </a:lnTo>
                <a:lnTo>
                  <a:pt x="4260010" y="454788"/>
                </a:lnTo>
                <a:lnTo>
                  <a:pt x="4320611" y="454788"/>
                </a:lnTo>
                <a:lnTo>
                  <a:pt x="4250653" y="282787"/>
                </a:lnTo>
                <a:lnTo>
                  <a:pt x="4188270" y="282787"/>
                </a:lnTo>
                <a:lnTo>
                  <a:pt x="4120094" y="454787"/>
                </a:lnTo>
                <a:lnTo>
                  <a:pt x="4060830" y="364332"/>
                </a:lnTo>
                <a:lnTo>
                  <a:pt x="4116975" y="282787"/>
                </a:lnTo>
                <a:lnTo>
                  <a:pt x="4055036" y="282787"/>
                </a:lnTo>
                <a:lnTo>
                  <a:pt x="4013596" y="347399"/>
                </a:lnTo>
                <a:lnTo>
                  <a:pt x="3996218" y="347399"/>
                </a:lnTo>
                <a:lnTo>
                  <a:pt x="3996218" y="282787"/>
                </a:lnTo>
                <a:close/>
                <a:moveTo>
                  <a:pt x="4603122" y="279668"/>
                </a:moveTo>
                <a:cubicBezTo>
                  <a:pt x="4537173" y="279668"/>
                  <a:pt x="4507763" y="313980"/>
                  <a:pt x="4507763" y="368343"/>
                </a:cubicBezTo>
                <a:cubicBezTo>
                  <a:pt x="4507763" y="427162"/>
                  <a:pt x="4538955" y="458354"/>
                  <a:pt x="4598666" y="458354"/>
                </a:cubicBezTo>
                <a:cubicBezTo>
                  <a:pt x="4616490" y="458354"/>
                  <a:pt x="4635650" y="454343"/>
                  <a:pt x="4649909" y="447659"/>
                </a:cubicBezTo>
                <a:lnTo>
                  <a:pt x="4644117" y="408001"/>
                </a:lnTo>
                <a:cubicBezTo>
                  <a:pt x="4632976" y="412457"/>
                  <a:pt x="4619608" y="415130"/>
                  <a:pt x="4605349" y="415130"/>
                </a:cubicBezTo>
                <a:cubicBezTo>
                  <a:pt x="4572375" y="415130"/>
                  <a:pt x="4563909" y="403991"/>
                  <a:pt x="4563909" y="368343"/>
                </a:cubicBezTo>
                <a:cubicBezTo>
                  <a:pt x="4563909" y="334477"/>
                  <a:pt x="4571930" y="323337"/>
                  <a:pt x="4604904" y="323337"/>
                </a:cubicBezTo>
                <a:cubicBezTo>
                  <a:pt x="4620500" y="323337"/>
                  <a:pt x="4632976" y="325565"/>
                  <a:pt x="4644117" y="328684"/>
                </a:cubicBezTo>
                <a:lnTo>
                  <a:pt x="4649464" y="286798"/>
                </a:lnTo>
                <a:cubicBezTo>
                  <a:pt x="4636987" y="282788"/>
                  <a:pt x="4619608" y="279668"/>
                  <a:pt x="4603122" y="279668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962024"/>
                </a:lnTo>
                <a:lnTo>
                  <a:pt x="9143999" y="1419588"/>
                </a:lnTo>
                <a:lnTo>
                  <a:pt x="9143999" y="2381612"/>
                </a:lnTo>
                <a:lnTo>
                  <a:pt x="9143999" y="3390898"/>
                </a:lnTo>
                <a:lnTo>
                  <a:pt x="9143999" y="4181474"/>
                </a:lnTo>
                <a:lnTo>
                  <a:pt x="9143999" y="4352922"/>
                </a:lnTo>
                <a:lnTo>
                  <a:pt x="9143999" y="5143498"/>
                </a:lnTo>
                <a:lnTo>
                  <a:pt x="0" y="5143498"/>
                </a:lnTo>
                <a:lnTo>
                  <a:pt x="0" y="4352922"/>
                </a:lnTo>
                <a:lnTo>
                  <a:pt x="0" y="4181474"/>
                </a:lnTo>
                <a:lnTo>
                  <a:pt x="0" y="3390898"/>
                </a:lnTo>
                <a:lnTo>
                  <a:pt x="0" y="2381612"/>
                </a:lnTo>
                <a:lnTo>
                  <a:pt x="0" y="1419588"/>
                </a:lnTo>
                <a:lnTo>
                  <a:pt x="0" y="962024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7"/>
          </p:nvPr>
        </p:nvSpPr>
        <p:spPr>
          <a:xfrm>
            <a:off x="288000" y="4290465"/>
            <a:ext cx="5436160" cy="57608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600" b="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extplatzhalter 4"/>
          <p:cNvSpPr>
            <a:spLocks noGrp="1"/>
          </p:cNvSpPr>
          <p:nvPr>
            <p:ph type="body" sz="quarter" idx="18"/>
          </p:nvPr>
        </p:nvSpPr>
        <p:spPr>
          <a:xfrm>
            <a:off x="288000" y="862560"/>
            <a:ext cx="4211990" cy="3312459"/>
          </a:xfrm>
          <a:prstGeom prst="rect">
            <a:avLst/>
          </a:prstGeom>
        </p:spPr>
        <p:txBody>
          <a:bodyPr anchor="b"/>
          <a:lstStyle>
            <a:lvl1pPr>
              <a:spcAft>
                <a:spcPts val="0"/>
              </a:spcAft>
              <a:defRPr sz="4400" b="1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468664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8- Logo wh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3240088" y="477838"/>
            <a:ext cx="2663825" cy="48418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grpSp>
        <p:nvGrpSpPr>
          <p:cNvPr id="6" name="Gruppieren 7"/>
          <p:cNvGrpSpPr>
            <a:grpSpLocks/>
          </p:cNvGrpSpPr>
          <p:nvPr userDrawn="1"/>
        </p:nvGrpSpPr>
        <p:grpSpPr bwMode="auto">
          <a:xfrm>
            <a:off x="7100888" y="4505325"/>
            <a:ext cx="1608137" cy="207963"/>
            <a:chOff x="295629" y="4506020"/>
            <a:chExt cx="1607126" cy="207581"/>
          </a:xfrm>
        </p:grpSpPr>
        <p:sp>
          <p:nvSpPr>
            <p:cNvPr id="7" name="Eingekerbter Richtungspfeil 8"/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4412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8" name="Datumsplatzhalter 3"/>
            <p:cNvSpPr txBox="1">
              <a:spLocks noChangeAspect="1"/>
            </p:cNvSpPr>
            <p:nvPr userDrawn="1"/>
          </p:nvSpPr>
          <p:spPr>
            <a:xfrm>
              <a:off x="835040" y="4509189"/>
              <a:ext cx="958247" cy="204412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72000" anchor="ctr"/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fld id="{D02A48BD-C00F-4FB4-873C-E4E37A6C9653}" type="datetime1">
                <a:rPr lang="en-US"/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t>4/14/2021</a:t>
              </a:fld>
              <a:endParaRPr dirty="0"/>
            </a:p>
          </p:txBody>
        </p:sp>
      </p:grpSp>
      <p:sp>
        <p:nvSpPr>
          <p:cNvPr id="16" name="Bildplatzhalter 15"/>
          <p:cNvSpPr>
            <a:spLocks noGrp="1"/>
          </p:cNvSpPr>
          <p:nvPr>
            <p:ph type="pic" sz="quarter" idx="20"/>
          </p:nvPr>
        </p:nvSpPr>
        <p:spPr>
          <a:xfrm>
            <a:off x="0" y="2"/>
            <a:ext cx="9143999" cy="5143498"/>
          </a:xfrm>
          <a:custGeom>
            <a:avLst/>
            <a:gdLst>
              <a:gd name="connsiteX0" fmla="*/ 3942746 w 9143999"/>
              <a:gd name="connsiteY0" fmla="*/ 508705 h 5143498"/>
              <a:gd name="connsiteX1" fmla="*/ 3942746 w 9143999"/>
              <a:gd name="connsiteY1" fmla="*/ 610748 h 5143498"/>
              <a:gd name="connsiteX2" fmla="*/ 5206017 w 9143999"/>
              <a:gd name="connsiteY2" fmla="*/ 610748 h 5143498"/>
              <a:gd name="connsiteX3" fmla="*/ 5206017 w 9143999"/>
              <a:gd name="connsiteY3" fmla="*/ 508705 h 5143498"/>
              <a:gd name="connsiteX4" fmla="*/ 4218570 w 9143999"/>
              <a:gd name="connsiteY4" fmla="*/ 323337 h 5143498"/>
              <a:gd name="connsiteX5" fmla="*/ 4219461 w 9143999"/>
              <a:gd name="connsiteY5" fmla="*/ 323337 h 5143498"/>
              <a:gd name="connsiteX6" fmla="*/ 4224362 w 9143999"/>
              <a:gd name="connsiteY6" fmla="*/ 341161 h 5143498"/>
              <a:gd name="connsiteX7" fmla="*/ 4238621 w 9143999"/>
              <a:gd name="connsiteY7" fmla="*/ 386166 h 5143498"/>
              <a:gd name="connsiteX8" fmla="*/ 4198963 w 9143999"/>
              <a:gd name="connsiteY8" fmla="*/ 386166 h 5143498"/>
              <a:gd name="connsiteX9" fmla="*/ 4213222 w 9143999"/>
              <a:gd name="connsiteY9" fmla="*/ 341161 h 5143498"/>
              <a:gd name="connsiteX10" fmla="*/ 5091497 w 9143999"/>
              <a:gd name="connsiteY10" fmla="*/ 322891 h 5143498"/>
              <a:gd name="connsiteX11" fmla="*/ 5114223 w 9143999"/>
              <a:gd name="connsiteY11" fmla="*/ 322891 h 5143498"/>
              <a:gd name="connsiteX12" fmla="*/ 5136057 w 9143999"/>
              <a:gd name="connsiteY12" fmla="*/ 342052 h 5143498"/>
              <a:gd name="connsiteX13" fmla="*/ 5113777 w 9143999"/>
              <a:gd name="connsiteY13" fmla="*/ 362549 h 5143498"/>
              <a:gd name="connsiteX14" fmla="*/ 5091497 w 9143999"/>
              <a:gd name="connsiteY14" fmla="*/ 362549 h 5143498"/>
              <a:gd name="connsiteX15" fmla="*/ 4391462 w 9143999"/>
              <a:gd name="connsiteY15" fmla="*/ 322891 h 5143498"/>
              <a:gd name="connsiteX16" fmla="*/ 4414187 w 9143999"/>
              <a:gd name="connsiteY16" fmla="*/ 322891 h 5143498"/>
              <a:gd name="connsiteX17" fmla="*/ 4436022 w 9143999"/>
              <a:gd name="connsiteY17" fmla="*/ 342052 h 5143498"/>
              <a:gd name="connsiteX18" fmla="*/ 4413742 w 9143999"/>
              <a:gd name="connsiteY18" fmla="*/ 362549 h 5143498"/>
              <a:gd name="connsiteX19" fmla="*/ 4391462 w 9143999"/>
              <a:gd name="connsiteY19" fmla="*/ 362549 h 5143498"/>
              <a:gd name="connsiteX20" fmla="*/ 5037134 w 9143999"/>
              <a:gd name="connsiteY20" fmla="*/ 282787 h 5143498"/>
              <a:gd name="connsiteX21" fmla="*/ 5037134 w 9143999"/>
              <a:gd name="connsiteY21" fmla="*/ 454788 h 5143498"/>
              <a:gd name="connsiteX22" fmla="*/ 5090606 w 9143999"/>
              <a:gd name="connsiteY22" fmla="*/ 454788 h 5143498"/>
              <a:gd name="connsiteX23" fmla="*/ 5090606 w 9143999"/>
              <a:gd name="connsiteY23" fmla="*/ 398197 h 5143498"/>
              <a:gd name="connsiteX24" fmla="*/ 5112886 w 9143999"/>
              <a:gd name="connsiteY24" fmla="*/ 398197 h 5143498"/>
              <a:gd name="connsiteX25" fmla="*/ 5141851 w 9143999"/>
              <a:gd name="connsiteY25" fmla="*/ 454788 h 5143498"/>
              <a:gd name="connsiteX26" fmla="*/ 5205125 w 9143999"/>
              <a:gd name="connsiteY26" fmla="*/ 454788 h 5143498"/>
              <a:gd name="connsiteX27" fmla="*/ 5161011 w 9143999"/>
              <a:gd name="connsiteY27" fmla="*/ 387948 h 5143498"/>
              <a:gd name="connsiteX28" fmla="*/ 5192203 w 9143999"/>
              <a:gd name="connsiteY28" fmla="*/ 339823 h 5143498"/>
              <a:gd name="connsiteX29" fmla="*/ 5114669 w 9143999"/>
              <a:gd name="connsiteY29" fmla="*/ 282787 h 5143498"/>
              <a:gd name="connsiteX30" fmla="*/ 4870926 w 9143999"/>
              <a:gd name="connsiteY30" fmla="*/ 282787 h 5143498"/>
              <a:gd name="connsiteX31" fmla="*/ 4870926 w 9143999"/>
              <a:gd name="connsiteY31" fmla="*/ 454788 h 5143498"/>
              <a:gd name="connsiteX32" fmla="*/ 5011735 w 9143999"/>
              <a:gd name="connsiteY32" fmla="*/ 454788 h 5143498"/>
              <a:gd name="connsiteX33" fmla="*/ 5012626 w 9143999"/>
              <a:gd name="connsiteY33" fmla="*/ 412456 h 5143498"/>
              <a:gd name="connsiteX34" fmla="*/ 4924398 w 9143999"/>
              <a:gd name="connsiteY34" fmla="*/ 412456 h 5143498"/>
              <a:gd name="connsiteX35" fmla="*/ 4924398 w 9143999"/>
              <a:gd name="connsiteY35" fmla="*/ 386166 h 5143498"/>
              <a:gd name="connsiteX36" fmla="*/ 4994357 w 9143999"/>
              <a:gd name="connsiteY36" fmla="*/ 386166 h 5143498"/>
              <a:gd name="connsiteX37" fmla="*/ 4994357 w 9143999"/>
              <a:gd name="connsiteY37" fmla="*/ 348735 h 5143498"/>
              <a:gd name="connsiteX38" fmla="*/ 4924398 w 9143999"/>
              <a:gd name="connsiteY38" fmla="*/ 348735 h 5143498"/>
              <a:gd name="connsiteX39" fmla="*/ 4924398 w 9143999"/>
              <a:gd name="connsiteY39" fmla="*/ 325564 h 5143498"/>
              <a:gd name="connsiteX40" fmla="*/ 5009061 w 9143999"/>
              <a:gd name="connsiteY40" fmla="*/ 325564 h 5143498"/>
              <a:gd name="connsiteX41" fmla="*/ 5008170 w 9143999"/>
              <a:gd name="connsiteY41" fmla="*/ 282787 h 5143498"/>
              <a:gd name="connsiteX42" fmla="*/ 4674417 w 9143999"/>
              <a:gd name="connsiteY42" fmla="*/ 282787 h 5143498"/>
              <a:gd name="connsiteX43" fmla="*/ 4674417 w 9143999"/>
              <a:gd name="connsiteY43" fmla="*/ 454788 h 5143498"/>
              <a:gd name="connsiteX44" fmla="*/ 4727889 w 9143999"/>
              <a:gd name="connsiteY44" fmla="*/ 454788 h 5143498"/>
              <a:gd name="connsiteX45" fmla="*/ 4727889 w 9143999"/>
              <a:gd name="connsiteY45" fmla="*/ 390176 h 5143498"/>
              <a:gd name="connsiteX46" fmla="*/ 4784926 w 9143999"/>
              <a:gd name="connsiteY46" fmla="*/ 390176 h 5143498"/>
              <a:gd name="connsiteX47" fmla="*/ 4784926 w 9143999"/>
              <a:gd name="connsiteY47" fmla="*/ 454788 h 5143498"/>
              <a:gd name="connsiteX48" fmla="*/ 4838397 w 9143999"/>
              <a:gd name="connsiteY48" fmla="*/ 454788 h 5143498"/>
              <a:gd name="connsiteX49" fmla="*/ 4838397 w 9143999"/>
              <a:gd name="connsiteY49" fmla="*/ 282787 h 5143498"/>
              <a:gd name="connsiteX50" fmla="*/ 4784926 w 9143999"/>
              <a:gd name="connsiteY50" fmla="*/ 282787 h 5143498"/>
              <a:gd name="connsiteX51" fmla="*/ 4784926 w 9143999"/>
              <a:gd name="connsiteY51" fmla="*/ 346508 h 5143498"/>
              <a:gd name="connsiteX52" fmla="*/ 4727889 w 9143999"/>
              <a:gd name="connsiteY52" fmla="*/ 346508 h 5143498"/>
              <a:gd name="connsiteX53" fmla="*/ 4727889 w 9143999"/>
              <a:gd name="connsiteY53" fmla="*/ 282787 h 5143498"/>
              <a:gd name="connsiteX54" fmla="*/ 4337544 w 9143999"/>
              <a:gd name="connsiteY54" fmla="*/ 282787 h 5143498"/>
              <a:gd name="connsiteX55" fmla="*/ 4337544 w 9143999"/>
              <a:gd name="connsiteY55" fmla="*/ 454788 h 5143498"/>
              <a:gd name="connsiteX56" fmla="*/ 4391016 w 9143999"/>
              <a:gd name="connsiteY56" fmla="*/ 454788 h 5143498"/>
              <a:gd name="connsiteX57" fmla="*/ 4391016 w 9143999"/>
              <a:gd name="connsiteY57" fmla="*/ 398197 h 5143498"/>
              <a:gd name="connsiteX58" fmla="*/ 4413296 w 9143999"/>
              <a:gd name="connsiteY58" fmla="*/ 398197 h 5143498"/>
              <a:gd name="connsiteX59" fmla="*/ 4442261 w 9143999"/>
              <a:gd name="connsiteY59" fmla="*/ 454788 h 5143498"/>
              <a:gd name="connsiteX60" fmla="*/ 4505536 w 9143999"/>
              <a:gd name="connsiteY60" fmla="*/ 454788 h 5143498"/>
              <a:gd name="connsiteX61" fmla="*/ 4461421 w 9143999"/>
              <a:gd name="connsiteY61" fmla="*/ 387948 h 5143498"/>
              <a:gd name="connsiteX62" fmla="*/ 4492168 w 9143999"/>
              <a:gd name="connsiteY62" fmla="*/ 339824 h 5143498"/>
              <a:gd name="connsiteX63" fmla="*/ 4414633 w 9143999"/>
              <a:gd name="connsiteY63" fmla="*/ 282787 h 5143498"/>
              <a:gd name="connsiteX64" fmla="*/ 4274715 w 9143999"/>
              <a:gd name="connsiteY64" fmla="*/ 282787 h 5143498"/>
              <a:gd name="connsiteX65" fmla="*/ 4274715 w 9143999"/>
              <a:gd name="connsiteY65" fmla="*/ 319326 h 5143498"/>
              <a:gd name="connsiteX66" fmla="*/ 4314819 w 9143999"/>
              <a:gd name="connsiteY66" fmla="*/ 319326 h 5143498"/>
              <a:gd name="connsiteX67" fmla="*/ 4314819 w 9143999"/>
              <a:gd name="connsiteY67" fmla="*/ 282787 h 5143498"/>
              <a:gd name="connsiteX68" fmla="*/ 4124995 w 9143999"/>
              <a:gd name="connsiteY68" fmla="*/ 282787 h 5143498"/>
              <a:gd name="connsiteX69" fmla="*/ 4124995 w 9143999"/>
              <a:gd name="connsiteY69" fmla="*/ 319326 h 5143498"/>
              <a:gd name="connsiteX70" fmla="*/ 4165099 w 9143999"/>
              <a:gd name="connsiteY70" fmla="*/ 319326 h 5143498"/>
              <a:gd name="connsiteX71" fmla="*/ 4165099 w 9143999"/>
              <a:gd name="connsiteY71" fmla="*/ 282787 h 5143498"/>
              <a:gd name="connsiteX72" fmla="*/ 3942746 w 9143999"/>
              <a:gd name="connsiteY72" fmla="*/ 282787 h 5143498"/>
              <a:gd name="connsiteX73" fmla="*/ 3942746 w 9143999"/>
              <a:gd name="connsiteY73" fmla="*/ 454788 h 5143498"/>
              <a:gd name="connsiteX74" fmla="*/ 3996218 w 9143999"/>
              <a:gd name="connsiteY74" fmla="*/ 454788 h 5143498"/>
              <a:gd name="connsiteX75" fmla="*/ 3996218 w 9143999"/>
              <a:gd name="connsiteY75" fmla="*/ 387948 h 5143498"/>
              <a:gd name="connsiteX76" fmla="*/ 4013150 w 9143999"/>
              <a:gd name="connsiteY76" fmla="*/ 387948 h 5143498"/>
              <a:gd name="connsiteX77" fmla="*/ 4054591 w 9143999"/>
              <a:gd name="connsiteY77" fmla="*/ 454788 h 5143498"/>
              <a:gd name="connsiteX78" fmla="*/ 4120094 w 9143999"/>
              <a:gd name="connsiteY78" fmla="*/ 454788 h 5143498"/>
              <a:gd name="connsiteX79" fmla="*/ 4177130 w 9143999"/>
              <a:gd name="connsiteY79" fmla="*/ 454788 h 5143498"/>
              <a:gd name="connsiteX80" fmla="*/ 4186487 w 9143999"/>
              <a:gd name="connsiteY80" fmla="*/ 425824 h 5143498"/>
              <a:gd name="connsiteX81" fmla="*/ 4251098 w 9143999"/>
              <a:gd name="connsiteY81" fmla="*/ 425824 h 5143498"/>
              <a:gd name="connsiteX82" fmla="*/ 4260010 w 9143999"/>
              <a:gd name="connsiteY82" fmla="*/ 454788 h 5143498"/>
              <a:gd name="connsiteX83" fmla="*/ 4320611 w 9143999"/>
              <a:gd name="connsiteY83" fmla="*/ 454788 h 5143498"/>
              <a:gd name="connsiteX84" fmla="*/ 4250653 w 9143999"/>
              <a:gd name="connsiteY84" fmla="*/ 282787 h 5143498"/>
              <a:gd name="connsiteX85" fmla="*/ 4188270 w 9143999"/>
              <a:gd name="connsiteY85" fmla="*/ 282787 h 5143498"/>
              <a:gd name="connsiteX86" fmla="*/ 4120094 w 9143999"/>
              <a:gd name="connsiteY86" fmla="*/ 454787 h 5143498"/>
              <a:gd name="connsiteX87" fmla="*/ 4060830 w 9143999"/>
              <a:gd name="connsiteY87" fmla="*/ 364332 h 5143498"/>
              <a:gd name="connsiteX88" fmla="*/ 4116975 w 9143999"/>
              <a:gd name="connsiteY88" fmla="*/ 282787 h 5143498"/>
              <a:gd name="connsiteX89" fmla="*/ 4055036 w 9143999"/>
              <a:gd name="connsiteY89" fmla="*/ 282787 h 5143498"/>
              <a:gd name="connsiteX90" fmla="*/ 4013596 w 9143999"/>
              <a:gd name="connsiteY90" fmla="*/ 347399 h 5143498"/>
              <a:gd name="connsiteX91" fmla="*/ 3996218 w 9143999"/>
              <a:gd name="connsiteY91" fmla="*/ 347399 h 5143498"/>
              <a:gd name="connsiteX92" fmla="*/ 3996218 w 9143999"/>
              <a:gd name="connsiteY92" fmla="*/ 282787 h 5143498"/>
              <a:gd name="connsiteX93" fmla="*/ 4603122 w 9143999"/>
              <a:gd name="connsiteY93" fmla="*/ 279668 h 5143498"/>
              <a:gd name="connsiteX94" fmla="*/ 4507763 w 9143999"/>
              <a:gd name="connsiteY94" fmla="*/ 368343 h 5143498"/>
              <a:gd name="connsiteX95" fmla="*/ 4598666 w 9143999"/>
              <a:gd name="connsiteY95" fmla="*/ 458354 h 5143498"/>
              <a:gd name="connsiteX96" fmla="*/ 4649909 w 9143999"/>
              <a:gd name="connsiteY96" fmla="*/ 447659 h 5143498"/>
              <a:gd name="connsiteX97" fmla="*/ 4644117 w 9143999"/>
              <a:gd name="connsiteY97" fmla="*/ 408001 h 5143498"/>
              <a:gd name="connsiteX98" fmla="*/ 4605349 w 9143999"/>
              <a:gd name="connsiteY98" fmla="*/ 415130 h 5143498"/>
              <a:gd name="connsiteX99" fmla="*/ 4563909 w 9143999"/>
              <a:gd name="connsiteY99" fmla="*/ 368343 h 5143498"/>
              <a:gd name="connsiteX100" fmla="*/ 4604904 w 9143999"/>
              <a:gd name="connsiteY100" fmla="*/ 323337 h 5143498"/>
              <a:gd name="connsiteX101" fmla="*/ 4644117 w 9143999"/>
              <a:gd name="connsiteY101" fmla="*/ 328684 h 5143498"/>
              <a:gd name="connsiteX102" fmla="*/ 4649464 w 9143999"/>
              <a:gd name="connsiteY102" fmla="*/ 286798 h 5143498"/>
              <a:gd name="connsiteX103" fmla="*/ 4603122 w 9143999"/>
              <a:gd name="connsiteY103" fmla="*/ 279668 h 5143498"/>
              <a:gd name="connsiteX104" fmla="*/ 0 w 9143999"/>
              <a:gd name="connsiteY104" fmla="*/ 0 h 5143498"/>
              <a:gd name="connsiteX105" fmla="*/ 9143999 w 9143999"/>
              <a:gd name="connsiteY105" fmla="*/ 0 h 5143498"/>
              <a:gd name="connsiteX106" fmla="*/ 9143999 w 9143999"/>
              <a:gd name="connsiteY106" fmla="*/ 962024 h 5143498"/>
              <a:gd name="connsiteX107" fmla="*/ 9143999 w 9143999"/>
              <a:gd name="connsiteY107" fmla="*/ 1419588 h 5143498"/>
              <a:gd name="connsiteX108" fmla="*/ 9143999 w 9143999"/>
              <a:gd name="connsiteY108" fmla="*/ 2381612 h 5143498"/>
              <a:gd name="connsiteX109" fmla="*/ 9143999 w 9143999"/>
              <a:gd name="connsiteY109" fmla="*/ 3390898 h 5143498"/>
              <a:gd name="connsiteX110" fmla="*/ 9143999 w 9143999"/>
              <a:gd name="connsiteY110" fmla="*/ 4181474 h 5143498"/>
              <a:gd name="connsiteX111" fmla="*/ 9143999 w 9143999"/>
              <a:gd name="connsiteY111" fmla="*/ 4352922 h 5143498"/>
              <a:gd name="connsiteX112" fmla="*/ 9143999 w 9143999"/>
              <a:gd name="connsiteY112" fmla="*/ 5143498 h 5143498"/>
              <a:gd name="connsiteX113" fmla="*/ 0 w 9143999"/>
              <a:gd name="connsiteY113" fmla="*/ 5143498 h 5143498"/>
              <a:gd name="connsiteX114" fmla="*/ 0 w 9143999"/>
              <a:gd name="connsiteY114" fmla="*/ 4352922 h 5143498"/>
              <a:gd name="connsiteX115" fmla="*/ 0 w 9143999"/>
              <a:gd name="connsiteY115" fmla="*/ 4181474 h 5143498"/>
              <a:gd name="connsiteX116" fmla="*/ 0 w 9143999"/>
              <a:gd name="connsiteY116" fmla="*/ 3390898 h 5143498"/>
              <a:gd name="connsiteX117" fmla="*/ 0 w 9143999"/>
              <a:gd name="connsiteY117" fmla="*/ 2381612 h 5143498"/>
              <a:gd name="connsiteX118" fmla="*/ 0 w 9143999"/>
              <a:gd name="connsiteY118" fmla="*/ 1419588 h 5143498"/>
              <a:gd name="connsiteX119" fmla="*/ 0 w 9143999"/>
              <a:gd name="connsiteY119" fmla="*/ 962024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9143999" h="5143498">
                <a:moveTo>
                  <a:pt x="3942746" y="508705"/>
                </a:moveTo>
                <a:lnTo>
                  <a:pt x="3942746" y="610748"/>
                </a:lnTo>
                <a:lnTo>
                  <a:pt x="5206017" y="610748"/>
                </a:lnTo>
                <a:lnTo>
                  <a:pt x="5206017" y="508705"/>
                </a:lnTo>
                <a:close/>
                <a:moveTo>
                  <a:pt x="4218570" y="323337"/>
                </a:moveTo>
                <a:lnTo>
                  <a:pt x="4219461" y="323337"/>
                </a:lnTo>
                <a:lnTo>
                  <a:pt x="4224362" y="341161"/>
                </a:lnTo>
                <a:lnTo>
                  <a:pt x="4238621" y="386166"/>
                </a:lnTo>
                <a:lnTo>
                  <a:pt x="4198963" y="386166"/>
                </a:lnTo>
                <a:lnTo>
                  <a:pt x="4213222" y="341161"/>
                </a:lnTo>
                <a:close/>
                <a:moveTo>
                  <a:pt x="5091497" y="322891"/>
                </a:moveTo>
                <a:lnTo>
                  <a:pt x="5114223" y="322891"/>
                </a:lnTo>
                <a:cubicBezTo>
                  <a:pt x="5130264" y="322891"/>
                  <a:pt x="5136057" y="327347"/>
                  <a:pt x="5136057" y="342052"/>
                </a:cubicBezTo>
                <a:cubicBezTo>
                  <a:pt x="5136057" y="358539"/>
                  <a:pt x="5129819" y="362549"/>
                  <a:pt x="5113777" y="362549"/>
                </a:cubicBezTo>
                <a:lnTo>
                  <a:pt x="5091497" y="362549"/>
                </a:lnTo>
                <a:close/>
                <a:moveTo>
                  <a:pt x="4391462" y="322891"/>
                </a:moveTo>
                <a:lnTo>
                  <a:pt x="4414187" y="322891"/>
                </a:lnTo>
                <a:cubicBezTo>
                  <a:pt x="4430229" y="322891"/>
                  <a:pt x="4436022" y="327347"/>
                  <a:pt x="4436022" y="342052"/>
                </a:cubicBezTo>
                <a:cubicBezTo>
                  <a:pt x="4436022" y="358539"/>
                  <a:pt x="4429784" y="362549"/>
                  <a:pt x="4413742" y="362549"/>
                </a:cubicBezTo>
                <a:lnTo>
                  <a:pt x="4391462" y="362549"/>
                </a:lnTo>
                <a:close/>
                <a:moveTo>
                  <a:pt x="5037134" y="282787"/>
                </a:moveTo>
                <a:lnTo>
                  <a:pt x="5037134" y="454788"/>
                </a:lnTo>
                <a:lnTo>
                  <a:pt x="5090606" y="454788"/>
                </a:lnTo>
                <a:lnTo>
                  <a:pt x="5090606" y="398197"/>
                </a:lnTo>
                <a:lnTo>
                  <a:pt x="5112886" y="398197"/>
                </a:lnTo>
                <a:lnTo>
                  <a:pt x="5141851" y="454788"/>
                </a:lnTo>
                <a:lnTo>
                  <a:pt x="5205125" y="454788"/>
                </a:lnTo>
                <a:lnTo>
                  <a:pt x="5161011" y="387948"/>
                </a:lnTo>
                <a:cubicBezTo>
                  <a:pt x="5181063" y="381264"/>
                  <a:pt x="5192203" y="362103"/>
                  <a:pt x="5192203" y="339823"/>
                </a:cubicBezTo>
                <a:cubicBezTo>
                  <a:pt x="5192203" y="301502"/>
                  <a:pt x="5165467" y="282787"/>
                  <a:pt x="5114669" y="282787"/>
                </a:cubicBezTo>
                <a:close/>
                <a:moveTo>
                  <a:pt x="4870926" y="282787"/>
                </a:moveTo>
                <a:lnTo>
                  <a:pt x="4870926" y="454788"/>
                </a:lnTo>
                <a:lnTo>
                  <a:pt x="5011735" y="454788"/>
                </a:lnTo>
                <a:lnTo>
                  <a:pt x="5012626" y="412456"/>
                </a:lnTo>
                <a:lnTo>
                  <a:pt x="4924398" y="412456"/>
                </a:lnTo>
                <a:lnTo>
                  <a:pt x="4924398" y="386166"/>
                </a:lnTo>
                <a:lnTo>
                  <a:pt x="4994357" y="386166"/>
                </a:lnTo>
                <a:lnTo>
                  <a:pt x="4994357" y="348735"/>
                </a:lnTo>
                <a:lnTo>
                  <a:pt x="4924398" y="348735"/>
                </a:lnTo>
                <a:lnTo>
                  <a:pt x="4924398" y="325564"/>
                </a:lnTo>
                <a:lnTo>
                  <a:pt x="5009061" y="325564"/>
                </a:lnTo>
                <a:lnTo>
                  <a:pt x="5008170" y="282787"/>
                </a:lnTo>
                <a:close/>
                <a:moveTo>
                  <a:pt x="4674417" y="282787"/>
                </a:moveTo>
                <a:lnTo>
                  <a:pt x="4674417" y="454788"/>
                </a:lnTo>
                <a:lnTo>
                  <a:pt x="4727889" y="454788"/>
                </a:lnTo>
                <a:lnTo>
                  <a:pt x="4727889" y="390176"/>
                </a:lnTo>
                <a:lnTo>
                  <a:pt x="4784926" y="390176"/>
                </a:lnTo>
                <a:lnTo>
                  <a:pt x="4784926" y="454788"/>
                </a:lnTo>
                <a:lnTo>
                  <a:pt x="4838397" y="454788"/>
                </a:lnTo>
                <a:lnTo>
                  <a:pt x="4838397" y="282787"/>
                </a:lnTo>
                <a:lnTo>
                  <a:pt x="4784926" y="282787"/>
                </a:lnTo>
                <a:lnTo>
                  <a:pt x="4784926" y="346508"/>
                </a:lnTo>
                <a:lnTo>
                  <a:pt x="4727889" y="346508"/>
                </a:lnTo>
                <a:lnTo>
                  <a:pt x="4727889" y="282787"/>
                </a:lnTo>
                <a:close/>
                <a:moveTo>
                  <a:pt x="4337544" y="282787"/>
                </a:moveTo>
                <a:lnTo>
                  <a:pt x="4337544" y="454788"/>
                </a:lnTo>
                <a:lnTo>
                  <a:pt x="4391016" y="454788"/>
                </a:lnTo>
                <a:lnTo>
                  <a:pt x="4391016" y="398197"/>
                </a:lnTo>
                <a:lnTo>
                  <a:pt x="4413296" y="398197"/>
                </a:lnTo>
                <a:lnTo>
                  <a:pt x="4442261" y="454788"/>
                </a:lnTo>
                <a:lnTo>
                  <a:pt x="4505536" y="454788"/>
                </a:lnTo>
                <a:lnTo>
                  <a:pt x="4461421" y="387948"/>
                </a:lnTo>
                <a:cubicBezTo>
                  <a:pt x="4481027" y="381264"/>
                  <a:pt x="4492168" y="362104"/>
                  <a:pt x="4492168" y="339824"/>
                </a:cubicBezTo>
                <a:cubicBezTo>
                  <a:pt x="4492168" y="301502"/>
                  <a:pt x="4465432" y="282787"/>
                  <a:pt x="4414633" y="282787"/>
                </a:cubicBezTo>
                <a:close/>
                <a:moveTo>
                  <a:pt x="4274715" y="282787"/>
                </a:moveTo>
                <a:lnTo>
                  <a:pt x="4274715" y="319326"/>
                </a:lnTo>
                <a:lnTo>
                  <a:pt x="4314819" y="319326"/>
                </a:lnTo>
                <a:lnTo>
                  <a:pt x="4314819" y="282787"/>
                </a:lnTo>
                <a:close/>
                <a:moveTo>
                  <a:pt x="4124995" y="282787"/>
                </a:moveTo>
                <a:lnTo>
                  <a:pt x="4124995" y="319326"/>
                </a:lnTo>
                <a:lnTo>
                  <a:pt x="4165099" y="319326"/>
                </a:lnTo>
                <a:lnTo>
                  <a:pt x="4165099" y="282787"/>
                </a:lnTo>
                <a:close/>
                <a:moveTo>
                  <a:pt x="3942746" y="282787"/>
                </a:moveTo>
                <a:lnTo>
                  <a:pt x="3942746" y="454788"/>
                </a:lnTo>
                <a:lnTo>
                  <a:pt x="3996218" y="454788"/>
                </a:lnTo>
                <a:lnTo>
                  <a:pt x="3996218" y="387948"/>
                </a:lnTo>
                <a:lnTo>
                  <a:pt x="4013150" y="387948"/>
                </a:lnTo>
                <a:lnTo>
                  <a:pt x="4054591" y="454788"/>
                </a:lnTo>
                <a:lnTo>
                  <a:pt x="4120094" y="454788"/>
                </a:lnTo>
                <a:lnTo>
                  <a:pt x="4177130" y="454788"/>
                </a:lnTo>
                <a:lnTo>
                  <a:pt x="4186487" y="425824"/>
                </a:lnTo>
                <a:lnTo>
                  <a:pt x="4251098" y="425824"/>
                </a:lnTo>
                <a:lnTo>
                  <a:pt x="4260010" y="454788"/>
                </a:lnTo>
                <a:lnTo>
                  <a:pt x="4320611" y="454788"/>
                </a:lnTo>
                <a:lnTo>
                  <a:pt x="4250653" y="282787"/>
                </a:lnTo>
                <a:lnTo>
                  <a:pt x="4188270" y="282787"/>
                </a:lnTo>
                <a:lnTo>
                  <a:pt x="4120094" y="454787"/>
                </a:lnTo>
                <a:lnTo>
                  <a:pt x="4060830" y="364332"/>
                </a:lnTo>
                <a:lnTo>
                  <a:pt x="4116975" y="282787"/>
                </a:lnTo>
                <a:lnTo>
                  <a:pt x="4055036" y="282787"/>
                </a:lnTo>
                <a:lnTo>
                  <a:pt x="4013596" y="347399"/>
                </a:lnTo>
                <a:lnTo>
                  <a:pt x="3996218" y="347399"/>
                </a:lnTo>
                <a:lnTo>
                  <a:pt x="3996218" y="282787"/>
                </a:lnTo>
                <a:close/>
                <a:moveTo>
                  <a:pt x="4603122" y="279668"/>
                </a:moveTo>
                <a:cubicBezTo>
                  <a:pt x="4537173" y="279668"/>
                  <a:pt x="4507763" y="313980"/>
                  <a:pt x="4507763" y="368343"/>
                </a:cubicBezTo>
                <a:cubicBezTo>
                  <a:pt x="4507763" y="427162"/>
                  <a:pt x="4538955" y="458354"/>
                  <a:pt x="4598666" y="458354"/>
                </a:cubicBezTo>
                <a:cubicBezTo>
                  <a:pt x="4616490" y="458354"/>
                  <a:pt x="4635650" y="454343"/>
                  <a:pt x="4649909" y="447659"/>
                </a:cubicBezTo>
                <a:lnTo>
                  <a:pt x="4644117" y="408001"/>
                </a:lnTo>
                <a:cubicBezTo>
                  <a:pt x="4632976" y="412457"/>
                  <a:pt x="4619608" y="415130"/>
                  <a:pt x="4605349" y="415130"/>
                </a:cubicBezTo>
                <a:cubicBezTo>
                  <a:pt x="4572375" y="415130"/>
                  <a:pt x="4563909" y="403991"/>
                  <a:pt x="4563909" y="368343"/>
                </a:cubicBezTo>
                <a:cubicBezTo>
                  <a:pt x="4563909" y="334477"/>
                  <a:pt x="4571930" y="323337"/>
                  <a:pt x="4604904" y="323337"/>
                </a:cubicBezTo>
                <a:cubicBezTo>
                  <a:pt x="4620500" y="323337"/>
                  <a:pt x="4632976" y="325565"/>
                  <a:pt x="4644117" y="328684"/>
                </a:cubicBezTo>
                <a:lnTo>
                  <a:pt x="4649464" y="286798"/>
                </a:lnTo>
                <a:cubicBezTo>
                  <a:pt x="4636987" y="282788"/>
                  <a:pt x="4619608" y="279668"/>
                  <a:pt x="4603122" y="279668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962024"/>
                </a:lnTo>
                <a:lnTo>
                  <a:pt x="9143999" y="1419588"/>
                </a:lnTo>
                <a:lnTo>
                  <a:pt x="9143999" y="2381612"/>
                </a:lnTo>
                <a:lnTo>
                  <a:pt x="9143999" y="3390898"/>
                </a:lnTo>
                <a:lnTo>
                  <a:pt x="9143999" y="4181474"/>
                </a:lnTo>
                <a:lnTo>
                  <a:pt x="9143999" y="4352922"/>
                </a:lnTo>
                <a:lnTo>
                  <a:pt x="9143999" y="5143498"/>
                </a:lnTo>
                <a:lnTo>
                  <a:pt x="0" y="5143498"/>
                </a:lnTo>
                <a:lnTo>
                  <a:pt x="0" y="4352922"/>
                </a:lnTo>
                <a:lnTo>
                  <a:pt x="0" y="4181474"/>
                </a:lnTo>
                <a:lnTo>
                  <a:pt x="0" y="3390898"/>
                </a:lnTo>
                <a:lnTo>
                  <a:pt x="0" y="2381612"/>
                </a:lnTo>
                <a:lnTo>
                  <a:pt x="0" y="1419588"/>
                </a:lnTo>
                <a:lnTo>
                  <a:pt x="0" y="962024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7"/>
          </p:nvPr>
        </p:nvSpPr>
        <p:spPr>
          <a:xfrm>
            <a:off x="288000" y="4290465"/>
            <a:ext cx="5436160" cy="57608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600" b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extplatzhalter 4"/>
          <p:cNvSpPr>
            <a:spLocks noGrp="1"/>
          </p:cNvSpPr>
          <p:nvPr>
            <p:ph type="body" sz="quarter" idx="18"/>
          </p:nvPr>
        </p:nvSpPr>
        <p:spPr>
          <a:xfrm>
            <a:off x="288000" y="862560"/>
            <a:ext cx="4211990" cy="3312459"/>
          </a:xfrm>
          <a:prstGeom prst="rect">
            <a:avLst/>
          </a:prstGeom>
        </p:spPr>
        <p:txBody>
          <a:bodyPr anchor="b"/>
          <a:lstStyle>
            <a:lvl1pPr>
              <a:spcAft>
                <a:spcPts val="0"/>
              </a:spcAft>
              <a:defRPr sz="44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027988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 Bar Templa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pic>
        <p:nvPicPr>
          <p:cNvPr id="5" name="Picture 2" descr="C:\Users\AW18200\Desktop\Kaercher_Logo_2015_C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657725"/>
            <a:ext cx="1144587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platzhalter 13"/>
          <p:cNvSpPr>
            <a:spLocks noGrp="1"/>
          </p:cNvSpPr>
          <p:nvPr>
            <p:ph type="body" sz="quarter" idx="12"/>
          </p:nvPr>
        </p:nvSpPr>
        <p:spPr>
          <a:xfrm>
            <a:off x="288000" y="612000"/>
            <a:ext cx="8568000" cy="21590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TOM-P / Angelika Mohr   |  Mini Yellow File  – Power &amp; Smart Control Range  |  3/31/2020</a:t>
            </a:r>
            <a:endParaRPr lang="en-GB" dirty="0"/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A0B8D-65D8-4A65-977C-FC2AF53835D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5893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 Bar Templa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pic>
        <p:nvPicPr>
          <p:cNvPr id="6" name="Picture 2" descr="C:\Users\AW18200\Desktop\Kaercher_Logo_2015_C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657725"/>
            <a:ext cx="1144587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platzhalter 13"/>
          <p:cNvSpPr>
            <a:spLocks noGrp="1"/>
          </p:cNvSpPr>
          <p:nvPr>
            <p:ph type="body" sz="quarter" idx="12"/>
          </p:nvPr>
        </p:nvSpPr>
        <p:spPr>
          <a:xfrm>
            <a:off x="288000" y="612000"/>
            <a:ext cx="8568000" cy="21590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Inhaltsplatzhalter 19"/>
          <p:cNvSpPr>
            <a:spLocks noGrp="1"/>
          </p:cNvSpPr>
          <p:nvPr>
            <p:ph sz="quarter" idx="13"/>
          </p:nvPr>
        </p:nvSpPr>
        <p:spPr>
          <a:xfrm>
            <a:off x="288000" y="1152000"/>
            <a:ext cx="8569325" cy="3564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9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TOM-P / Angelika Mohr   |  Mini Yellow File  – Power &amp; Smart Control Range  |  3/31/2020</a:t>
            </a:r>
            <a:endParaRPr lang="en-GB" dirty="0"/>
          </a:p>
        </p:txBody>
      </p:sp>
      <p:sp>
        <p:nvSpPr>
          <p:cNvPr id="10" name="Foliennummernplatzhalt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F5528-5EA0-42F7-8824-D80F0729316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08587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 Bar Templa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pic>
        <p:nvPicPr>
          <p:cNvPr id="7" name="Picture 2" descr="C:\Users\AW18200\Desktop\Kaercher_Logo_2015_C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657725"/>
            <a:ext cx="1144587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platzhalter 13"/>
          <p:cNvSpPr>
            <a:spLocks noGrp="1"/>
          </p:cNvSpPr>
          <p:nvPr>
            <p:ph type="body" sz="quarter" idx="12"/>
          </p:nvPr>
        </p:nvSpPr>
        <p:spPr>
          <a:xfrm>
            <a:off x="288000" y="612000"/>
            <a:ext cx="8568000" cy="21590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Inhaltsplatzhalter 19"/>
          <p:cNvSpPr>
            <a:spLocks noGrp="1"/>
          </p:cNvSpPr>
          <p:nvPr>
            <p:ph sz="quarter" idx="13"/>
          </p:nvPr>
        </p:nvSpPr>
        <p:spPr>
          <a:xfrm>
            <a:off x="288000" y="1152000"/>
            <a:ext cx="4140000" cy="3564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4" name="Inhaltsplatzhalter 19"/>
          <p:cNvSpPr>
            <a:spLocks noGrp="1"/>
          </p:cNvSpPr>
          <p:nvPr>
            <p:ph sz="quarter" idx="14"/>
          </p:nvPr>
        </p:nvSpPr>
        <p:spPr>
          <a:xfrm>
            <a:off x="4684740" y="1152000"/>
            <a:ext cx="4140000" cy="3564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TOM-P / Angelika Mohr   |  Mini Yellow File  – Power &amp; Smart Control Range  |  3/31/2020</a:t>
            </a:r>
            <a:endParaRPr lang="en-GB" dirty="0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01841-5E7F-4199-91C1-130E3BAE3BA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8853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 Bar Templa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pic>
        <p:nvPicPr>
          <p:cNvPr id="15" name="Picture 2" descr="C:\Users\AW18200\Desktop\Kaercher_Logo_2015_C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657725"/>
            <a:ext cx="1144587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platzhalter 13"/>
          <p:cNvSpPr>
            <a:spLocks noGrp="1"/>
          </p:cNvSpPr>
          <p:nvPr>
            <p:ph type="body" sz="quarter" idx="12"/>
          </p:nvPr>
        </p:nvSpPr>
        <p:spPr>
          <a:xfrm>
            <a:off x="288000" y="612000"/>
            <a:ext cx="8568000" cy="21590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Bildplatzhalter 3"/>
          <p:cNvSpPr>
            <a:spLocks noGrp="1"/>
          </p:cNvSpPr>
          <p:nvPr>
            <p:ph type="pic" sz="quarter" idx="15"/>
          </p:nvPr>
        </p:nvSpPr>
        <p:spPr>
          <a:xfrm>
            <a:off x="287999" y="1151999"/>
            <a:ext cx="2736000" cy="21600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9" name="Bildplatzhalter 3"/>
          <p:cNvSpPr>
            <a:spLocks noGrp="1"/>
          </p:cNvSpPr>
          <p:nvPr>
            <p:ph type="pic" sz="quarter" idx="16"/>
          </p:nvPr>
        </p:nvSpPr>
        <p:spPr>
          <a:xfrm>
            <a:off x="3204000" y="1152000"/>
            <a:ext cx="2736000" cy="21600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10" name="Bildplatzhalter 3"/>
          <p:cNvSpPr>
            <a:spLocks noGrp="1"/>
          </p:cNvSpPr>
          <p:nvPr>
            <p:ph type="pic" sz="quarter" idx="17"/>
          </p:nvPr>
        </p:nvSpPr>
        <p:spPr>
          <a:xfrm>
            <a:off x="6120000" y="1152001"/>
            <a:ext cx="2736000" cy="21600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8"/>
          </p:nvPr>
        </p:nvSpPr>
        <p:spPr>
          <a:xfrm>
            <a:off x="288000" y="3435349"/>
            <a:ext cx="2735263" cy="1224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9"/>
          </p:nvPr>
        </p:nvSpPr>
        <p:spPr>
          <a:xfrm>
            <a:off x="3203848" y="3435349"/>
            <a:ext cx="2735263" cy="1224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9"/>
          <p:cNvSpPr>
            <a:spLocks noGrp="1"/>
          </p:cNvSpPr>
          <p:nvPr>
            <p:ph type="body" sz="quarter" idx="20"/>
          </p:nvPr>
        </p:nvSpPr>
        <p:spPr>
          <a:xfrm>
            <a:off x="6120000" y="3435349"/>
            <a:ext cx="2735263" cy="1224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6" name="Fußzeilenplatzhalt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TOM-P / Angelika Mohr   |  Mini Yellow File  – Power &amp; Smart Control Range  |  3/31/2020</a:t>
            </a:r>
            <a:endParaRPr lang="en-GB" dirty="0"/>
          </a:p>
        </p:txBody>
      </p:sp>
      <p:sp>
        <p:nvSpPr>
          <p:cNvPr id="17" name="Foliennummernplatzhalter 3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DE17C-6F79-4AB6-9A32-3DE6BD841AF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98444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 Templa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pic>
        <p:nvPicPr>
          <p:cNvPr id="3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657725"/>
            <a:ext cx="11445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TOM-P / Angelika Mohr   |  Mini Yellow File  – Power &amp; Smart Control Range  |  3/31/2020</a:t>
            </a:r>
            <a:endParaRPr lang="en-GB" dirty="0"/>
          </a:p>
        </p:txBody>
      </p:sp>
      <p:sp>
        <p:nvSpPr>
          <p:cNvPr id="5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0321F-8ED5-44F5-BE33-17193BA33D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27527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 Templa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pic>
        <p:nvPicPr>
          <p:cNvPr id="6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657725"/>
            <a:ext cx="11445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platzhalter 13"/>
          <p:cNvSpPr>
            <a:spLocks noGrp="1"/>
          </p:cNvSpPr>
          <p:nvPr>
            <p:ph type="body" sz="quarter" idx="12"/>
          </p:nvPr>
        </p:nvSpPr>
        <p:spPr>
          <a:xfrm>
            <a:off x="288000" y="612000"/>
            <a:ext cx="8568000" cy="21590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Inhaltsplatzhalter 19"/>
          <p:cNvSpPr>
            <a:spLocks noGrp="1"/>
          </p:cNvSpPr>
          <p:nvPr>
            <p:ph sz="quarter" idx="13"/>
          </p:nvPr>
        </p:nvSpPr>
        <p:spPr>
          <a:xfrm>
            <a:off x="288000" y="1152000"/>
            <a:ext cx="8569325" cy="3564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9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TOM-P / Angelika Mohr   |  Mini Yellow File  – Power &amp; Smart Control Range  |  3/31/2020</a:t>
            </a:r>
            <a:endParaRPr lang="en-GB" dirty="0"/>
          </a:p>
        </p:txBody>
      </p:sp>
      <p:sp>
        <p:nvSpPr>
          <p:cNvPr id="10" name="Foliennummernplatzhalt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41BB6-99A2-47CD-A9D8-FE3F8D96359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5752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pic>
        <p:nvPicPr>
          <p:cNvPr id="5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300" y="125413"/>
            <a:ext cx="1547813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uppieren 8"/>
          <p:cNvGrpSpPr>
            <a:grpSpLocks/>
          </p:cNvGrpSpPr>
          <p:nvPr userDrawn="1"/>
        </p:nvGrpSpPr>
        <p:grpSpPr bwMode="auto">
          <a:xfrm>
            <a:off x="295275" y="4505325"/>
            <a:ext cx="1608138" cy="207963"/>
            <a:chOff x="295629" y="4506020"/>
            <a:chExt cx="1607126" cy="207581"/>
          </a:xfrm>
        </p:grpSpPr>
        <p:sp>
          <p:nvSpPr>
            <p:cNvPr id="9" name="Eingekerbter Richtungspfeil 8"/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4412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10" name="Datumsplatzhalter 3"/>
            <p:cNvSpPr txBox="1">
              <a:spLocks noChangeAspect="1"/>
            </p:cNvSpPr>
            <p:nvPr userDrawn="1"/>
          </p:nvSpPr>
          <p:spPr>
            <a:xfrm>
              <a:off x="835039" y="4509189"/>
              <a:ext cx="958247" cy="204412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72000" anchor="ctr"/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fld id="{D02A48BD-C00F-4FB4-873C-E4E37A6C9653}" type="datetime1">
                <a:rPr lang="en-US"/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t>4/14/2021</a:t>
              </a:fld>
              <a:endParaRPr dirty="0"/>
            </a:p>
          </p:txBody>
        </p:sp>
      </p:grpSp>
      <p:sp>
        <p:nvSpPr>
          <p:cNvPr id="6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288000" y="1707640"/>
            <a:ext cx="7817122" cy="144019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48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283270" y="3276180"/>
            <a:ext cx="7817122" cy="102381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800" b="0" i="0" cap="none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527152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 Templa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pic>
        <p:nvPicPr>
          <p:cNvPr id="10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657725"/>
            <a:ext cx="11445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platzhalter 13"/>
          <p:cNvSpPr>
            <a:spLocks noGrp="1"/>
          </p:cNvSpPr>
          <p:nvPr>
            <p:ph type="body" sz="quarter" idx="12"/>
          </p:nvPr>
        </p:nvSpPr>
        <p:spPr>
          <a:xfrm>
            <a:off x="288000" y="612000"/>
            <a:ext cx="8568000" cy="21590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Inhaltsplatzhalter 19"/>
          <p:cNvSpPr>
            <a:spLocks noGrp="1"/>
          </p:cNvSpPr>
          <p:nvPr>
            <p:ph sz="quarter" idx="13"/>
          </p:nvPr>
        </p:nvSpPr>
        <p:spPr>
          <a:xfrm>
            <a:off x="288000" y="1152000"/>
            <a:ext cx="4140000" cy="3564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Inhaltsplatzhalter 19"/>
          <p:cNvSpPr>
            <a:spLocks noGrp="1"/>
          </p:cNvSpPr>
          <p:nvPr>
            <p:ph sz="quarter" idx="14"/>
          </p:nvPr>
        </p:nvSpPr>
        <p:spPr>
          <a:xfrm>
            <a:off x="4684740" y="1152000"/>
            <a:ext cx="4140000" cy="3564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TOM-P / Angelika Mohr   |  Mini Yellow File  – Power &amp; Smart Control Range  |  3/31/2020</a:t>
            </a:r>
            <a:endParaRPr lang="en-GB" dirty="0"/>
          </a:p>
        </p:txBody>
      </p:sp>
      <p:sp>
        <p:nvSpPr>
          <p:cNvPr id="12" name="Foliennummernplatzhalt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6C329-EA20-46BA-AD77-C4104BC107F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48516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 Templa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pic>
        <p:nvPicPr>
          <p:cNvPr id="15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657725"/>
            <a:ext cx="11445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platzhalter 13"/>
          <p:cNvSpPr>
            <a:spLocks noGrp="1"/>
          </p:cNvSpPr>
          <p:nvPr>
            <p:ph type="body" sz="quarter" idx="12"/>
          </p:nvPr>
        </p:nvSpPr>
        <p:spPr>
          <a:xfrm>
            <a:off x="288000" y="612000"/>
            <a:ext cx="8568000" cy="21590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Bildplatzhalter 3"/>
          <p:cNvSpPr>
            <a:spLocks noGrp="1"/>
          </p:cNvSpPr>
          <p:nvPr>
            <p:ph type="pic" sz="quarter" idx="15"/>
          </p:nvPr>
        </p:nvSpPr>
        <p:spPr>
          <a:xfrm>
            <a:off x="287999" y="1151999"/>
            <a:ext cx="2736000" cy="21600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9" name="Bildplatzhalter 3"/>
          <p:cNvSpPr>
            <a:spLocks noGrp="1"/>
          </p:cNvSpPr>
          <p:nvPr>
            <p:ph type="pic" sz="quarter" idx="16"/>
          </p:nvPr>
        </p:nvSpPr>
        <p:spPr>
          <a:xfrm>
            <a:off x="3204000" y="1152000"/>
            <a:ext cx="2736000" cy="21600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10" name="Bildplatzhalter 3"/>
          <p:cNvSpPr>
            <a:spLocks noGrp="1"/>
          </p:cNvSpPr>
          <p:nvPr>
            <p:ph type="pic" sz="quarter" idx="17"/>
          </p:nvPr>
        </p:nvSpPr>
        <p:spPr>
          <a:xfrm>
            <a:off x="6120000" y="1152001"/>
            <a:ext cx="2736000" cy="21600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8"/>
          </p:nvPr>
        </p:nvSpPr>
        <p:spPr>
          <a:xfrm>
            <a:off x="288000" y="3435349"/>
            <a:ext cx="2735263" cy="1224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9"/>
          </p:nvPr>
        </p:nvSpPr>
        <p:spPr>
          <a:xfrm>
            <a:off x="3203848" y="3435349"/>
            <a:ext cx="2735263" cy="1224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9"/>
          <p:cNvSpPr>
            <a:spLocks noGrp="1"/>
          </p:cNvSpPr>
          <p:nvPr>
            <p:ph type="body" sz="quarter" idx="20"/>
          </p:nvPr>
        </p:nvSpPr>
        <p:spPr>
          <a:xfrm>
            <a:off x="6120000" y="3435349"/>
            <a:ext cx="2735263" cy="1224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6" name="Fußzeilenplatzhalt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TOM-P / Angelika Mohr   |  Mini Yellow File  – Power &amp; Smart Control Range  |  3/31/2020</a:t>
            </a:r>
            <a:endParaRPr lang="en-GB" dirty="0"/>
          </a:p>
        </p:txBody>
      </p:sp>
      <p:sp>
        <p:nvSpPr>
          <p:cNvPr id="17" name="Foliennummernplatzhalter 3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9D874-E021-4319-A910-CA1BFF70AE4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77799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empla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W18200\Desktop\Kaercher_Logo_2015_C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657725"/>
            <a:ext cx="1144587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TOM-P / Angelika Mohr   |  Mini Yellow File  – Power &amp; Smart Control Range  |  3/31/2020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61BD9-E0C6-4D10-B8B2-328CCD7DB41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97987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empla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W18200\Desktop\Kaercher_Logo_2015_C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657725"/>
            <a:ext cx="1144587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5" name="Textplatzhalter 13"/>
          <p:cNvSpPr>
            <a:spLocks noGrp="1"/>
          </p:cNvSpPr>
          <p:nvPr>
            <p:ph type="body" sz="quarter" idx="12"/>
          </p:nvPr>
        </p:nvSpPr>
        <p:spPr>
          <a:xfrm>
            <a:off x="288000" y="612000"/>
            <a:ext cx="8568000" cy="21590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19"/>
          <p:cNvSpPr>
            <a:spLocks noGrp="1"/>
          </p:cNvSpPr>
          <p:nvPr>
            <p:ph sz="quarter" idx="13"/>
          </p:nvPr>
        </p:nvSpPr>
        <p:spPr>
          <a:xfrm>
            <a:off x="288000" y="1152000"/>
            <a:ext cx="8569325" cy="3564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TOM-P / Angelika Mohr   |  Mini Yellow File  – Power &amp; Smart Control Range  |  3/31/2020</a:t>
            </a:r>
            <a:endParaRPr lang="en-GB" dirty="0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4FD11-ACA9-4C2F-9319-D40CF5040B2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62880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empla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W18200\Desktop\Kaercher_Logo_2015_C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657725"/>
            <a:ext cx="1144587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5" name="Textplatzhalter 13"/>
          <p:cNvSpPr>
            <a:spLocks noGrp="1"/>
          </p:cNvSpPr>
          <p:nvPr>
            <p:ph type="body" sz="quarter" idx="12"/>
          </p:nvPr>
        </p:nvSpPr>
        <p:spPr>
          <a:xfrm>
            <a:off x="288000" y="612000"/>
            <a:ext cx="8568000" cy="21590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19"/>
          <p:cNvSpPr>
            <a:spLocks noGrp="1"/>
          </p:cNvSpPr>
          <p:nvPr>
            <p:ph sz="quarter" idx="13"/>
          </p:nvPr>
        </p:nvSpPr>
        <p:spPr>
          <a:xfrm>
            <a:off x="288000" y="1152000"/>
            <a:ext cx="4140000" cy="3564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Inhaltsplatzhalter 19"/>
          <p:cNvSpPr>
            <a:spLocks noGrp="1"/>
          </p:cNvSpPr>
          <p:nvPr>
            <p:ph sz="quarter" idx="14"/>
          </p:nvPr>
        </p:nvSpPr>
        <p:spPr>
          <a:xfrm>
            <a:off x="4684740" y="1152000"/>
            <a:ext cx="4140000" cy="3564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Fußzeilenplatzhalt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TOM-P / Angelika Mohr   |  Mini Yellow File  – Power &amp; Smart Control Range  |  3/31/2020</a:t>
            </a:r>
            <a:endParaRPr lang="en-GB" dirty="0"/>
          </a:p>
        </p:txBody>
      </p:sp>
      <p:sp>
        <p:nvSpPr>
          <p:cNvPr id="10" name="Foliennummernplatzhalt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091B2-8803-426D-8975-232FE65EE30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66589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empla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AW18200\Desktop\Kaercher_Logo_2015_C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657725"/>
            <a:ext cx="1144587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5" name="Textplatzhalter 13"/>
          <p:cNvSpPr>
            <a:spLocks noGrp="1"/>
          </p:cNvSpPr>
          <p:nvPr>
            <p:ph type="body" sz="quarter" idx="12"/>
          </p:nvPr>
        </p:nvSpPr>
        <p:spPr>
          <a:xfrm>
            <a:off x="288000" y="620462"/>
            <a:ext cx="8568000" cy="21590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Bildplatzhalter 3"/>
          <p:cNvSpPr>
            <a:spLocks noGrp="1"/>
          </p:cNvSpPr>
          <p:nvPr>
            <p:ph type="pic" sz="quarter" idx="15"/>
          </p:nvPr>
        </p:nvSpPr>
        <p:spPr>
          <a:xfrm>
            <a:off x="287999" y="1160461"/>
            <a:ext cx="2736000" cy="21600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7" name="Bildplatzhalter 3"/>
          <p:cNvSpPr>
            <a:spLocks noGrp="1"/>
          </p:cNvSpPr>
          <p:nvPr>
            <p:ph type="pic" sz="quarter" idx="16"/>
          </p:nvPr>
        </p:nvSpPr>
        <p:spPr>
          <a:xfrm>
            <a:off x="3204000" y="1160462"/>
            <a:ext cx="2736000" cy="21600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8" name="Bildplatzhalter 3"/>
          <p:cNvSpPr>
            <a:spLocks noGrp="1"/>
          </p:cNvSpPr>
          <p:nvPr>
            <p:ph type="pic" sz="quarter" idx="17"/>
          </p:nvPr>
        </p:nvSpPr>
        <p:spPr>
          <a:xfrm>
            <a:off x="6120000" y="1160463"/>
            <a:ext cx="2736000" cy="21600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8"/>
          </p:nvPr>
        </p:nvSpPr>
        <p:spPr>
          <a:xfrm>
            <a:off x="288000" y="3435349"/>
            <a:ext cx="2735263" cy="1224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9"/>
          </p:nvPr>
        </p:nvSpPr>
        <p:spPr>
          <a:xfrm>
            <a:off x="3203848" y="3435349"/>
            <a:ext cx="2735263" cy="1224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20"/>
          </p:nvPr>
        </p:nvSpPr>
        <p:spPr>
          <a:xfrm>
            <a:off x="6120000" y="3435349"/>
            <a:ext cx="2735263" cy="1224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Fußzeilenplatzhalt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TOM-P / Angelika Mohr   |  Mini Yellow File  – Power &amp; Smart Control Range  |  3/31/2020</a:t>
            </a:r>
            <a:endParaRPr lang="en-GB" dirty="0"/>
          </a:p>
        </p:txBody>
      </p:sp>
      <p:sp>
        <p:nvSpPr>
          <p:cNvPr id="14" name="Foliennummernplatzhalter 3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5BF5A-4272-43A3-A39D-381C0BAB81D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70884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Templa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hteck 39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pic>
        <p:nvPicPr>
          <p:cNvPr id="41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657725"/>
            <a:ext cx="11445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platzhalter 13"/>
          <p:cNvSpPr>
            <a:spLocks noGrp="1"/>
          </p:cNvSpPr>
          <p:nvPr>
            <p:ph type="body" sz="quarter" idx="12"/>
          </p:nvPr>
        </p:nvSpPr>
        <p:spPr>
          <a:xfrm>
            <a:off x="288000" y="612000"/>
            <a:ext cx="8568000" cy="21590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4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288000" y="1080000"/>
            <a:ext cx="4140000" cy="432000"/>
          </a:xfrm>
          <a:prstGeom prst="rect">
            <a:avLst/>
          </a:prstGeom>
        </p:spPr>
        <p:txBody>
          <a:bodyPr lIns="108000" anchor="ctr"/>
          <a:lstStyle>
            <a:lvl1pPr>
              <a:defRPr sz="3200" b="1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958234" y="1106300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6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956792" y="1284808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7" name="Textplatzhalter 4"/>
          <p:cNvSpPr>
            <a:spLocks noGrp="1"/>
          </p:cNvSpPr>
          <p:nvPr>
            <p:ph type="body" sz="quarter" idx="16"/>
          </p:nvPr>
        </p:nvSpPr>
        <p:spPr>
          <a:xfrm>
            <a:off x="288000" y="1620000"/>
            <a:ext cx="4140000" cy="432000"/>
          </a:xfrm>
          <a:prstGeom prst="rect">
            <a:avLst/>
          </a:prstGeom>
        </p:spPr>
        <p:txBody>
          <a:bodyPr lIns="108000" anchor="ctr"/>
          <a:lstStyle>
            <a:lvl1pPr>
              <a:defRPr sz="3200" b="1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960984" y="1647680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9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959542" y="1826188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0" name="Textplatzhalter 4"/>
          <p:cNvSpPr>
            <a:spLocks noGrp="1"/>
          </p:cNvSpPr>
          <p:nvPr>
            <p:ph type="body" sz="quarter" idx="19"/>
          </p:nvPr>
        </p:nvSpPr>
        <p:spPr>
          <a:xfrm>
            <a:off x="293500" y="2160000"/>
            <a:ext cx="4140000" cy="432000"/>
          </a:xfrm>
          <a:prstGeom prst="rect">
            <a:avLst/>
          </a:prstGeom>
        </p:spPr>
        <p:txBody>
          <a:bodyPr lIns="108000" anchor="ctr"/>
          <a:lstStyle>
            <a:lvl1pPr>
              <a:defRPr sz="3200" b="1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963734" y="2185692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962292" y="2364200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3" name="Textplatzhalter 4"/>
          <p:cNvSpPr>
            <a:spLocks noGrp="1"/>
          </p:cNvSpPr>
          <p:nvPr>
            <p:ph type="body" sz="quarter" idx="22"/>
          </p:nvPr>
        </p:nvSpPr>
        <p:spPr>
          <a:xfrm>
            <a:off x="296250" y="2700000"/>
            <a:ext cx="4140000" cy="432000"/>
          </a:xfrm>
          <a:prstGeom prst="rect">
            <a:avLst/>
          </a:prstGeom>
        </p:spPr>
        <p:txBody>
          <a:bodyPr lIns="108000" anchor="ctr"/>
          <a:lstStyle>
            <a:lvl1pPr>
              <a:defRPr sz="3200" b="1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966484" y="2724474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965042" y="2902982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6" name="Textplatzhalter 4"/>
          <p:cNvSpPr>
            <a:spLocks noGrp="1"/>
          </p:cNvSpPr>
          <p:nvPr>
            <p:ph type="body" sz="quarter" idx="25"/>
          </p:nvPr>
        </p:nvSpPr>
        <p:spPr>
          <a:xfrm>
            <a:off x="299000" y="3240000"/>
            <a:ext cx="4140000" cy="432000"/>
          </a:xfrm>
          <a:prstGeom prst="rect">
            <a:avLst/>
          </a:prstGeom>
        </p:spPr>
        <p:txBody>
          <a:bodyPr lIns="108000" anchor="ctr"/>
          <a:lstStyle>
            <a:lvl1pPr>
              <a:defRPr sz="3200" b="1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7" name="Textplatzhalter 7"/>
          <p:cNvSpPr>
            <a:spLocks noGrp="1"/>
          </p:cNvSpPr>
          <p:nvPr>
            <p:ph type="body" sz="quarter" idx="26"/>
          </p:nvPr>
        </p:nvSpPr>
        <p:spPr>
          <a:xfrm>
            <a:off x="969234" y="3266046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8" name="Textplatzhalter 7"/>
          <p:cNvSpPr>
            <a:spLocks noGrp="1"/>
          </p:cNvSpPr>
          <p:nvPr>
            <p:ph type="body" sz="quarter" idx="27"/>
          </p:nvPr>
        </p:nvSpPr>
        <p:spPr>
          <a:xfrm>
            <a:off x="967792" y="3444554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9" name="Textplatzhalter 4"/>
          <p:cNvSpPr>
            <a:spLocks noGrp="1"/>
          </p:cNvSpPr>
          <p:nvPr>
            <p:ph type="body" sz="quarter" idx="28"/>
          </p:nvPr>
        </p:nvSpPr>
        <p:spPr>
          <a:xfrm>
            <a:off x="301750" y="3780000"/>
            <a:ext cx="4140000" cy="432000"/>
          </a:xfrm>
          <a:prstGeom prst="rect">
            <a:avLst/>
          </a:prstGeom>
        </p:spPr>
        <p:txBody>
          <a:bodyPr lIns="108000" anchor="ctr"/>
          <a:lstStyle>
            <a:lvl1pPr>
              <a:defRPr sz="3200" b="1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0" name="Textplatzhalter 7"/>
          <p:cNvSpPr>
            <a:spLocks noGrp="1"/>
          </p:cNvSpPr>
          <p:nvPr>
            <p:ph type="body" sz="quarter" idx="29"/>
          </p:nvPr>
        </p:nvSpPr>
        <p:spPr>
          <a:xfrm>
            <a:off x="971984" y="3801268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1" name="Textplatzhalter 7"/>
          <p:cNvSpPr>
            <a:spLocks noGrp="1"/>
          </p:cNvSpPr>
          <p:nvPr>
            <p:ph type="body" sz="quarter" idx="30"/>
          </p:nvPr>
        </p:nvSpPr>
        <p:spPr>
          <a:xfrm>
            <a:off x="970542" y="3979776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2" name="Textplatzhalter 4"/>
          <p:cNvSpPr>
            <a:spLocks noGrp="1"/>
          </p:cNvSpPr>
          <p:nvPr>
            <p:ph type="body" sz="quarter" idx="31"/>
          </p:nvPr>
        </p:nvSpPr>
        <p:spPr>
          <a:xfrm>
            <a:off x="4663138" y="1080000"/>
            <a:ext cx="4140000" cy="432000"/>
          </a:xfrm>
          <a:prstGeom prst="rect">
            <a:avLst/>
          </a:prstGeom>
        </p:spPr>
        <p:txBody>
          <a:bodyPr lIns="108000" anchor="ctr"/>
          <a:lstStyle>
            <a:lvl1pPr>
              <a:defRPr sz="3200" b="1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3" name="Textplatzhalter 7"/>
          <p:cNvSpPr>
            <a:spLocks noGrp="1"/>
          </p:cNvSpPr>
          <p:nvPr>
            <p:ph type="body" sz="quarter" idx="32"/>
          </p:nvPr>
        </p:nvSpPr>
        <p:spPr>
          <a:xfrm>
            <a:off x="5350722" y="1104032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4" name="Textplatzhalter 7"/>
          <p:cNvSpPr>
            <a:spLocks noGrp="1"/>
          </p:cNvSpPr>
          <p:nvPr>
            <p:ph type="body" sz="quarter" idx="33"/>
          </p:nvPr>
        </p:nvSpPr>
        <p:spPr>
          <a:xfrm>
            <a:off x="5349280" y="1282540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5" name="Textplatzhalter 4"/>
          <p:cNvSpPr>
            <a:spLocks noGrp="1"/>
          </p:cNvSpPr>
          <p:nvPr>
            <p:ph type="body" sz="quarter" idx="34"/>
          </p:nvPr>
        </p:nvSpPr>
        <p:spPr>
          <a:xfrm>
            <a:off x="4665888" y="1620000"/>
            <a:ext cx="4140000" cy="432000"/>
          </a:xfrm>
          <a:prstGeom prst="rect">
            <a:avLst/>
          </a:prstGeom>
        </p:spPr>
        <p:txBody>
          <a:bodyPr lIns="108000" anchor="ctr"/>
          <a:lstStyle>
            <a:lvl1pPr>
              <a:defRPr sz="3200" b="1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6" name="Textplatzhalter 7"/>
          <p:cNvSpPr>
            <a:spLocks noGrp="1"/>
          </p:cNvSpPr>
          <p:nvPr>
            <p:ph type="body" sz="quarter" idx="35"/>
          </p:nvPr>
        </p:nvSpPr>
        <p:spPr>
          <a:xfrm>
            <a:off x="5353472" y="1646320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7" name="Textplatzhalter 7"/>
          <p:cNvSpPr>
            <a:spLocks noGrp="1"/>
          </p:cNvSpPr>
          <p:nvPr>
            <p:ph type="body" sz="quarter" idx="36"/>
          </p:nvPr>
        </p:nvSpPr>
        <p:spPr>
          <a:xfrm>
            <a:off x="5352030" y="1824828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8" name="Textplatzhalter 4"/>
          <p:cNvSpPr>
            <a:spLocks noGrp="1"/>
          </p:cNvSpPr>
          <p:nvPr>
            <p:ph type="body" sz="quarter" idx="37"/>
          </p:nvPr>
        </p:nvSpPr>
        <p:spPr>
          <a:xfrm>
            <a:off x="4668638" y="2160000"/>
            <a:ext cx="4140000" cy="432000"/>
          </a:xfrm>
          <a:prstGeom prst="rect">
            <a:avLst/>
          </a:prstGeom>
        </p:spPr>
        <p:txBody>
          <a:bodyPr lIns="108000" anchor="ctr"/>
          <a:lstStyle>
            <a:lvl1pPr>
              <a:defRPr sz="3200" b="1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9" name="Textplatzhalter 7"/>
          <p:cNvSpPr>
            <a:spLocks noGrp="1"/>
          </p:cNvSpPr>
          <p:nvPr>
            <p:ph type="body" sz="quarter" idx="38"/>
          </p:nvPr>
        </p:nvSpPr>
        <p:spPr>
          <a:xfrm>
            <a:off x="5356222" y="2181542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0" name="Textplatzhalter 7"/>
          <p:cNvSpPr>
            <a:spLocks noGrp="1"/>
          </p:cNvSpPr>
          <p:nvPr>
            <p:ph type="body" sz="quarter" idx="39"/>
          </p:nvPr>
        </p:nvSpPr>
        <p:spPr>
          <a:xfrm>
            <a:off x="5354780" y="2360050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1" name="Textplatzhalter 4"/>
          <p:cNvSpPr>
            <a:spLocks noGrp="1"/>
          </p:cNvSpPr>
          <p:nvPr>
            <p:ph type="body" sz="quarter" idx="40"/>
          </p:nvPr>
        </p:nvSpPr>
        <p:spPr>
          <a:xfrm>
            <a:off x="4671388" y="2700000"/>
            <a:ext cx="4140000" cy="432000"/>
          </a:xfrm>
          <a:prstGeom prst="rect">
            <a:avLst/>
          </a:prstGeom>
        </p:spPr>
        <p:txBody>
          <a:bodyPr lIns="108000" anchor="ctr"/>
          <a:lstStyle>
            <a:lvl1pPr>
              <a:defRPr sz="3200" b="1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2" name="Textplatzhalter 7"/>
          <p:cNvSpPr>
            <a:spLocks noGrp="1"/>
          </p:cNvSpPr>
          <p:nvPr>
            <p:ph type="body" sz="quarter" idx="41"/>
          </p:nvPr>
        </p:nvSpPr>
        <p:spPr>
          <a:xfrm>
            <a:off x="5358972" y="2723114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3" name="Textplatzhalter 7"/>
          <p:cNvSpPr>
            <a:spLocks noGrp="1"/>
          </p:cNvSpPr>
          <p:nvPr>
            <p:ph type="body" sz="quarter" idx="42"/>
          </p:nvPr>
        </p:nvSpPr>
        <p:spPr>
          <a:xfrm>
            <a:off x="5357530" y="2901622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4" name="Textplatzhalter 4"/>
          <p:cNvSpPr>
            <a:spLocks noGrp="1"/>
          </p:cNvSpPr>
          <p:nvPr>
            <p:ph type="body" sz="quarter" idx="43"/>
          </p:nvPr>
        </p:nvSpPr>
        <p:spPr>
          <a:xfrm>
            <a:off x="4674138" y="3240000"/>
            <a:ext cx="4140000" cy="432000"/>
          </a:xfrm>
          <a:prstGeom prst="rect">
            <a:avLst/>
          </a:prstGeom>
        </p:spPr>
        <p:txBody>
          <a:bodyPr lIns="108000" anchor="ctr"/>
          <a:lstStyle>
            <a:lvl1pPr>
              <a:defRPr sz="3200" b="1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5" name="Textplatzhalter 7"/>
          <p:cNvSpPr>
            <a:spLocks noGrp="1"/>
          </p:cNvSpPr>
          <p:nvPr>
            <p:ph type="body" sz="quarter" idx="44"/>
          </p:nvPr>
        </p:nvSpPr>
        <p:spPr>
          <a:xfrm>
            <a:off x="5361722" y="3264686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6" name="Textplatzhalter 7"/>
          <p:cNvSpPr>
            <a:spLocks noGrp="1"/>
          </p:cNvSpPr>
          <p:nvPr>
            <p:ph type="body" sz="quarter" idx="45"/>
          </p:nvPr>
        </p:nvSpPr>
        <p:spPr>
          <a:xfrm>
            <a:off x="5360280" y="3443194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7" name="Textplatzhalter 4"/>
          <p:cNvSpPr>
            <a:spLocks noGrp="1"/>
          </p:cNvSpPr>
          <p:nvPr>
            <p:ph type="body" sz="quarter" idx="46"/>
          </p:nvPr>
        </p:nvSpPr>
        <p:spPr>
          <a:xfrm>
            <a:off x="4676888" y="3780000"/>
            <a:ext cx="4140000" cy="432000"/>
          </a:xfrm>
          <a:prstGeom prst="rect">
            <a:avLst/>
          </a:prstGeom>
        </p:spPr>
        <p:txBody>
          <a:bodyPr lIns="108000" anchor="ctr"/>
          <a:lstStyle>
            <a:lvl1pPr>
              <a:defRPr sz="3200" b="1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8" name="Textplatzhalter 7"/>
          <p:cNvSpPr>
            <a:spLocks noGrp="1"/>
          </p:cNvSpPr>
          <p:nvPr>
            <p:ph type="body" sz="quarter" idx="47"/>
          </p:nvPr>
        </p:nvSpPr>
        <p:spPr>
          <a:xfrm>
            <a:off x="5364472" y="3806258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9" name="Textplatzhalter 7"/>
          <p:cNvSpPr>
            <a:spLocks noGrp="1"/>
          </p:cNvSpPr>
          <p:nvPr>
            <p:ph type="body" sz="quarter" idx="48"/>
          </p:nvPr>
        </p:nvSpPr>
        <p:spPr>
          <a:xfrm>
            <a:off x="5363030" y="3984766"/>
            <a:ext cx="3456000" cy="1941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200" b="0" cap="none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2" name="Fußzeilenplatzhalter 2"/>
          <p:cNvSpPr>
            <a:spLocks noGrp="1"/>
          </p:cNvSpPr>
          <p:nvPr>
            <p:ph type="ftr" sz="quarter" idx="49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TOM-P / Angelika Mohr   |  Mini Yellow File  – Power &amp; Smart Control Range  |  3/31/2020</a:t>
            </a:r>
            <a:endParaRPr lang="en-GB" dirty="0"/>
          </a:p>
        </p:txBody>
      </p:sp>
      <p:sp>
        <p:nvSpPr>
          <p:cNvPr id="43" name="Foliennummernplatzhalter 3"/>
          <p:cNvSpPr>
            <a:spLocks noGrp="1"/>
          </p:cNvSpPr>
          <p:nvPr>
            <p:ph type="sldNum" sz="quarter" idx="5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045CD-1BB8-421F-B98C-DA4E57CF2F9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92257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Templa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pic>
        <p:nvPicPr>
          <p:cNvPr id="6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657725"/>
            <a:ext cx="11445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platzhalter 4"/>
          <p:cNvSpPr>
            <a:spLocks noGrp="1"/>
          </p:cNvSpPr>
          <p:nvPr>
            <p:ph type="body" sz="quarter" idx="12"/>
          </p:nvPr>
        </p:nvSpPr>
        <p:spPr>
          <a:xfrm>
            <a:off x="2051720" y="1051116"/>
            <a:ext cx="6768752" cy="15389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32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288000" y="839367"/>
            <a:ext cx="1440160" cy="1300335"/>
          </a:xfrm>
          <a:prstGeom prst="rect">
            <a:avLst/>
          </a:prstGeom>
        </p:spPr>
        <p:txBody>
          <a:bodyPr/>
          <a:lstStyle>
            <a:lvl1pPr algn="r">
              <a:defRPr sz="96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4"/>
          </p:nvPr>
        </p:nvSpPr>
        <p:spPr>
          <a:xfrm>
            <a:off x="2051720" y="2673772"/>
            <a:ext cx="6768752" cy="1538922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2000" b="0" cap="none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TOM-P / Angelika Mohr   |  Mini Yellow File  – Power &amp; Smart Control Range  |  3/31/2020</a:t>
            </a:r>
            <a:endParaRPr lang="en-GB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A6520-C3F3-4832-A113-8A631C3260F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43320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Templa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 userDrawn="1"/>
        </p:nvSpPr>
        <p:spPr>
          <a:xfrm>
            <a:off x="0" y="-1588"/>
            <a:ext cx="4214813" cy="5145088"/>
          </a:xfrm>
          <a:prstGeom prst="homePlate">
            <a:avLst>
              <a:gd name="adj" fmla="val 37570"/>
            </a:avLst>
          </a:prstGeom>
          <a:solidFill>
            <a:schemeClr val="accent1"/>
          </a:solidFill>
        </p:spPr>
        <p:txBody>
          <a:bodyPr lIns="432000" tIns="2196000" rIns="0" bIns="1980000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de-DE" dirty="0"/>
          </a:p>
        </p:txBody>
      </p:sp>
      <p:sp>
        <p:nvSpPr>
          <p:cNvPr id="5" name="Bildplatzhalter 11"/>
          <p:cNvSpPr>
            <a:spLocks noGrp="1"/>
          </p:cNvSpPr>
          <p:nvPr>
            <p:ph type="pic" sz="quarter" idx="15"/>
          </p:nvPr>
        </p:nvSpPr>
        <p:spPr>
          <a:xfrm>
            <a:off x="2628000" y="0"/>
            <a:ext cx="6516000" cy="5144400"/>
          </a:xfrm>
          <a:custGeom>
            <a:avLst/>
            <a:gdLst>
              <a:gd name="connsiteX0" fmla="*/ 0 w 6516000"/>
              <a:gd name="connsiteY0" fmla="*/ 0 h 5144400"/>
              <a:gd name="connsiteX1" fmla="*/ 6516000 w 6516000"/>
              <a:gd name="connsiteY1" fmla="*/ 0 h 5144400"/>
              <a:gd name="connsiteX2" fmla="*/ 6516000 w 6516000"/>
              <a:gd name="connsiteY2" fmla="*/ 5144400 h 5144400"/>
              <a:gd name="connsiteX3" fmla="*/ 0 w 6516000"/>
              <a:gd name="connsiteY3" fmla="*/ 5144400 h 5144400"/>
              <a:gd name="connsiteX4" fmla="*/ 0 w 6516000"/>
              <a:gd name="connsiteY4" fmla="*/ 0 h 5144400"/>
              <a:gd name="connsiteX0" fmla="*/ 0 w 6516000"/>
              <a:gd name="connsiteY0" fmla="*/ 0 h 5144400"/>
              <a:gd name="connsiteX1" fmla="*/ 6516000 w 6516000"/>
              <a:gd name="connsiteY1" fmla="*/ 0 h 5144400"/>
              <a:gd name="connsiteX2" fmla="*/ 6516000 w 6516000"/>
              <a:gd name="connsiteY2" fmla="*/ 5144400 h 5144400"/>
              <a:gd name="connsiteX3" fmla="*/ 0 w 6516000"/>
              <a:gd name="connsiteY3" fmla="*/ 5144400 h 5144400"/>
              <a:gd name="connsiteX4" fmla="*/ 900 w 6516000"/>
              <a:gd name="connsiteY4" fmla="*/ 2559050 h 5144400"/>
              <a:gd name="connsiteX5" fmla="*/ 0 w 6516000"/>
              <a:gd name="connsiteY5" fmla="*/ 0 h 5144400"/>
              <a:gd name="connsiteX0" fmla="*/ 0 w 6516000"/>
              <a:gd name="connsiteY0" fmla="*/ 0 h 5144400"/>
              <a:gd name="connsiteX1" fmla="*/ 6516000 w 6516000"/>
              <a:gd name="connsiteY1" fmla="*/ 0 h 5144400"/>
              <a:gd name="connsiteX2" fmla="*/ 6516000 w 6516000"/>
              <a:gd name="connsiteY2" fmla="*/ 5144400 h 5144400"/>
              <a:gd name="connsiteX3" fmla="*/ 0 w 6516000"/>
              <a:gd name="connsiteY3" fmla="*/ 5144400 h 5144400"/>
              <a:gd name="connsiteX4" fmla="*/ 1588400 w 6516000"/>
              <a:gd name="connsiteY4" fmla="*/ 2578100 h 5144400"/>
              <a:gd name="connsiteX5" fmla="*/ 0 w 6516000"/>
              <a:gd name="connsiteY5" fmla="*/ 0 h 51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16000" h="5144400">
                <a:moveTo>
                  <a:pt x="0" y="0"/>
                </a:moveTo>
                <a:lnTo>
                  <a:pt x="6516000" y="0"/>
                </a:lnTo>
                <a:lnTo>
                  <a:pt x="6516000" y="5144400"/>
                </a:lnTo>
                <a:lnTo>
                  <a:pt x="0" y="5144400"/>
                </a:lnTo>
                <a:lnTo>
                  <a:pt x="1588400" y="25781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rtlCol="0">
            <a:noAutofit/>
          </a:bodyPr>
          <a:lstStyle>
            <a:lvl1pPr algn="r">
              <a:defRPr lang="de-DE"/>
            </a:lvl1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6"/>
          </p:nvPr>
        </p:nvSpPr>
        <p:spPr>
          <a:xfrm>
            <a:off x="440400" y="1037487"/>
            <a:ext cx="1440160" cy="1084311"/>
          </a:xfrm>
          <a:prstGeom prst="rect">
            <a:avLst/>
          </a:prstGeom>
        </p:spPr>
        <p:txBody>
          <a:bodyPr/>
          <a:lstStyle>
            <a:lvl1pPr algn="l">
              <a:defRPr sz="80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7"/>
          </p:nvPr>
        </p:nvSpPr>
        <p:spPr>
          <a:xfrm>
            <a:off x="440400" y="3435846"/>
            <a:ext cx="2267776" cy="1275982"/>
          </a:xfrm>
          <a:prstGeom prst="rect">
            <a:avLst/>
          </a:prstGeom>
        </p:spPr>
        <p:txBody>
          <a:bodyPr/>
          <a:lstStyle>
            <a:lvl1pPr>
              <a:defRPr sz="1600" b="0" cap="none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8"/>
          </p:nvPr>
        </p:nvSpPr>
        <p:spPr>
          <a:xfrm>
            <a:off x="448353" y="2255838"/>
            <a:ext cx="3259527" cy="1108022"/>
          </a:xfrm>
        </p:spPr>
        <p:txBody>
          <a:bodyPr/>
          <a:lstStyle>
            <a:lvl1pPr>
              <a:defRPr sz="2400" b="1" i="0" cap="all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TOM-P / Angelika Mohr   |  Mini Yellow File  – Power &amp; Smart Control Range  |  3/31/2020</a:t>
            </a:r>
            <a:endParaRPr lang="en-GB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829F7-A0EA-4145-9F7B-2FA3BD1BED8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73655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&amp;Text Templa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4427538" y="0"/>
            <a:ext cx="4716462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pic>
        <p:nvPicPr>
          <p:cNvPr id="7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657725"/>
            <a:ext cx="11445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Bildplatzhalter 2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4427984" cy="516636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8" name="Inhaltsplatzhalter 19"/>
          <p:cNvSpPr>
            <a:spLocks noGrp="1"/>
          </p:cNvSpPr>
          <p:nvPr>
            <p:ph sz="quarter" idx="14"/>
          </p:nvPr>
        </p:nvSpPr>
        <p:spPr>
          <a:xfrm>
            <a:off x="4679999" y="1419590"/>
            <a:ext cx="4189363" cy="329641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6"/>
          </p:nvPr>
        </p:nvSpPr>
        <p:spPr>
          <a:xfrm>
            <a:off x="4679999" y="266700"/>
            <a:ext cx="4189363" cy="893763"/>
          </a:xfrm>
          <a:prstGeom prst="rect">
            <a:avLst/>
          </a:prstGeom>
        </p:spPr>
        <p:txBody>
          <a:bodyPr anchor="b"/>
          <a:lstStyle>
            <a:lvl1pPr>
              <a:spcAft>
                <a:spcPts val="0"/>
              </a:spcAft>
              <a:defRPr sz="20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Foliennummernplatzhalt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A403E-B40B-4C87-AB77-679ED73E701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3296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3- Logo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sp>
        <p:nvSpPr>
          <p:cNvPr id="6" name="Rechteck 5"/>
          <p:cNvSpPr/>
          <p:nvPr userDrawn="1"/>
        </p:nvSpPr>
        <p:spPr>
          <a:xfrm>
            <a:off x="3240088" y="0"/>
            <a:ext cx="2663825" cy="484188"/>
          </a:xfrm>
          <a:prstGeom prst="rect">
            <a:avLst/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grpSp>
        <p:nvGrpSpPr>
          <p:cNvPr id="9" name="Gruppieren 8"/>
          <p:cNvGrpSpPr>
            <a:grpSpLocks/>
          </p:cNvGrpSpPr>
          <p:nvPr userDrawn="1"/>
        </p:nvGrpSpPr>
        <p:grpSpPr bwMode="auto">
          <a:xfrm>
            <a:off x="7100888" y="4505325"/>
            <a:ext cx="1608137" cy="207963"/>
            <a:chOff x="295629" y="4506020"/>
            <a:chExt cx="1607126" cy="207581"/>
          </a:xfrm>
        </p:grpSpPr>
        <p:sp>
          <p:nvSpPr>
            <p:cNvPr id="10" name="Eingekerbter Richtungspfeil 8"/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4412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11" name="Datumsplatzhalter 3"/>
            <p:cNvSpPr txBox="1">
              <a:spLocks noChangeAspect="1"/>
            </p:cNvSpPr>
            <p:nvPr userDrawn="1"/>
          </p:nvSpPr>
          <p:spPr>
            <a:xfrm>
              <a:off x="835040" y="4509189"/>
              <a:ext cx="958247" cy="204412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72000" anchor="ctr"/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fld id="{D02A48BD-C00F-4FB4-873C-E4E37A6C9653}" type="datetime1">
                <a:rPr lang="en-US"/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t>4/14/2021</a:t>
              </a:fld>
              <a:endParaRPr dirty="0"/>
            </a:p>
          </p:txBody>
        </p:sp>
      </p:grpSp>
      <p:sp>
        <p:nvSpPr>
          <p:cNvPr id="31" name="Bildplatzhalter 30"/>
          <p:cNvSpPr>
            <a:spLocks noGrp="1"/>
          </p:cNvSpPr>
          <p:nvPr>
            <p:ph type="pic" sz="quarter" idx="19"/>
          </p:nvPr>
        </p:nvSpPr>
        <p:spPr>
          <a:xfrm>
            <a:off x="0" y="2"/>
            <a:ext cx="9143999" cy="3390898"/>
          </a:xfrm>
          <a:custGeom>
            <a:avLst/>
            <a:gdLst>
              <a:gd name="connsiteX0" fmla="*/ 3942746 w 9143999"/>
              <a:gd name="connsiteY0" fmla="*/ 508705 h 3390898"/>
              <a:gd name="connsiteX1" fmla="*/ 3942746 w 9143999"/>
              <a:gd name="connsiteY1" fmla="*/ 610748 h 3390898"/>
              <a:gd name="connsiteX2" fmla="*/ 5206017 w 9143999"/>
              <a:gd name="connsiteY2" fmla="*/ 610748 h 3390898"/>
              <a:gd name="connsiteX3" fmla="*/ 5206017 w 9143999"/>
              <a:gd name="connsiteY3" fmla="*/ 508705 h 3390898"/>
              <a:gd name="connsiteX4" fmla="*/ 4218570 w 9143999"/>
              <a:gd name="connsiteY4" fmla="*/ 323337 h 3390898"/>
              <a:gd name="connsiteX5" fmla="*/ 4219461 w 9143999"/>
              <a:gd name="connsiteY5" fmla="*/ 323337 h 3390898"/>
              <a:gd name="connsiteX6" fmla="*/ 4224362 w 9143999"/>
              <a:gd name="connsiteY6" fmla="*/ 341161 h 3390898"/>
              <a:gd name="connsiteX7" fmla="*/ 4238621 w 9143999"/>
              <a:gd name="connsiteY7" fmla="*/ 386166 h 3390898"/>
              <a:gd name="connsiteX8" fmla="*/ 4198963 w 9143999"/>
              <a:gd name="connsiteY8" fmla="*/ 386166 h 3390898"/>
              <a:gd name="connsiteX9" fmla="*/ 4213222 w 9143999"/>
              <a:gd name="connsiteY9" fmla="*/ 341161 h 3390898"/>
              <a:gd name="connsiteX10" fmla="*/ 4391462 w 9143999"/>
              <a:gd name="connsiteY10" fmla="*/ 322891 h 3390898"/>
              <a:gd name="connsiteX11" fmla="*/ 4414187 w 9143999"/>
              <a:gd name="connsiteY11" fmla="*/ 322891 h 3390898"/>
              <a:gd name="connsiteX12" fmla="*/ 4436022 w 9143999"/>
              <a:gd name="connsiteY12" fmla="*/ 342052 h 3390898"/>
              <a:gd name="connsiteX13" fmla="*/ 4413742 w 9143999"/>
              <a:gd name="connsiteY13" fmla="*/ 362549 h 3390898"/>
              <a:gd name="connsiteX14" fmla="*/ 4391462 w 9143999"/>
              <a:gd name="connsiteY14" fmla="*/ 362549 h 3390898"/>
              <a:gd name="connsiteX15" fmla="*/ 5091497 w 9143999"/>
              <a:gd name="connsiteY15" fmla="*/ 322891 h 3390898"/>
              <a:gd name="connsiteX16" fmla="*/ 5114223 w 9143999"/>
              <a:gd name="connsiteY16" fmla="*/ 322891 h 3390898"/>
              <a:gd name="connsiteX17" fmla="*/ 5136057 w 9143999"/>
              <a:gd name="connsiteY17" fmla="*/ 342052 h 3390898"/>
              <a:gd name="connsiteX18" fmla="*/ 5113777 w 9143999"/>
              <a:gd name="connsiteY18" fmla="*/ 362549 h 3390898"/>
              <a:gd name="connsiteX19" fmla="*/ 5091497 w 9143999"/>
              <a:gd name="connsiteY19" fmla="*/ 362549 h 3390898"/>
              <a:gd name="connsiteX20" fmla="*/ 4124995 w 9143999"/>
              <a:gd name="connsiteY20" fmla="*/ 282787 h 3390898"/>
              <a:gd name="connsiteX21" fmla="*/ 4124995 w 9143999"/>
              <a:gd name="connsiteY21" fmla="*/ 319326 h 3390898"/>
              <a:gd name="connsiteX22" fmla="*/ 4165099 w 9143999"/>
              <a:gd name="connsiteY22" fmla="*/ 319326 h 3390898"/>
              <a:gd name="connsiteX23" fmla="*/ 4165099 w 9143999"/>
              <a:gd name="connsiteY23" fmla="*/ 282787 h 3390898"/>
              <a:gd name="connsiteX24" fmla="*/ 4274715 w 9143999"/>
              <a:gd name="connsiteY24" fmla="*/ 282787 h 3390898"/>
              <a:gd name="connsiteX25" fmla="*/ 4274715 w 9143999"/>
              <a:gd name="connsiteY25" fmla="*/ 319326 h 3390898"/>
              <a:gd name="connsiteX26" fmla="*/ 4314819 w 9143999"/>
              <a:gd name="connsiteY26" fmla="*/ 319326 h 3390898"/>
              <a:gd name="connsiteX27" fmla="*/ 4314819 w 9143999"/>
              <a:gd name="connsiteY27" fmla="*/ 282787 h 3390898"/>
              <a:gd name="connsiteX28" fmla="*/ 4188270 w 9143999"/>
              <a:gd name="connsiteY28" fmla="*/ 282787 h 3390898"/>
              <a:gd name="connsiteX29" fmla="*/ 4120094 w 9143999"/>
              <a:gd name="connsiteY29" fmla="*/ 454787 h 3390898"/>
              <a:gd name="connsiteX30" fmla="*/ 4060830 w 9143999"/>
              <a:gd name="connsiteY30" fmla="*/ 364332 h 3390898"/>
              <a:gd name="connsiteX31" fmla="*/ 4116975 w 9143999"/>
              <a:gd name="connsiteY31" fmla="*/ 282787 h 3390898"/>
              <a:gd name="connsiteX32" fmla="*/ 4055036 w 9143999"/>
              <a:gd name="connsiteY32" fmla="*/ 282787 h 3390898"/>
              <a:gd name="connsiteX33" fmla="*/ 4013596 w 9143999"/>
              <a:gd name="connsiteY33" fmla="*/ 347399 h 3390898"/>
              <a:gd name="connsiteX34" fmla="*/ 3996218 w 9143999"/>
              <a:gd name="connsiteY34" fmla="*/ 347399 h 3390898"/>
              <a:gd name="connsiteX35" fmla="*/ 3996218 w 9143999"/>
              <a:gd name="connsiteY35" fmla="*/ 282787 h 3390898"/>
              <a:gd name="connsiteX36" fmla="*/ 3942746 w 9143999"/>
              <a:gd name="connsiteY36" fmla="*/ 282787 h 3390898"/>
              <a:gd name="connsiteX37" fmla="*/ 3942746 w 9143999"/>
              <a:gd name="connsiteY37" fmla="*/ 454788 h 3390898"/>
              <a:gd name="connsiteX38" fmla="*/ 3996218 w 9143999"/>
              <a:gd name="connsiteY38" fmla="*/ 454788 h 3390898"/>
              <a:gd name="connsiteX39" fmla="*/ 3996218 w 9143999"/>
              <a:gd name="connsiteY39" fmla="*/ 387948 h 3390898"/>
              <a:gd name="connsiteX40" fmla="*/ 4013150 w 9143999"/>
              <a:gd name="connsiteY40" fmla="*/ 387948 h 3390898"/>
              <a:gd name="connsiteX41" fmla="*/ 4054591 w 9143999"/>
              <a:gd name="connsiteY41" fmla="*/ 454788 h 3390898"/>
              <a:gd name="connsiteX42" fmla="*/ 4120094 w 9143999"/>
              <a:gd name="connsiteY42" fmla="*/ 454788 h 3390898"/>
              <a:gd name="connsiteX43" fmla="*/ 4120094 w 9143999"/>
              <a:gd name="connsiteY43" fmla="*/ 454788 h 3390898"/>
              <a:gd name="connsiteX44" fmla="*/ 4177130 w 9143999"/>
              <a:gd name="connsiteY44" fmla="*/ 454788 h 3390898"/>
              <a:gd name="connsiteX45" fmla="*/ 4186487 w 9143999"/>
              <a:gd name="connsiteY45" fmla="*/ 425824 h 3390898"/>
              <a:gd name="connsiteX46" fmla="*/ 4251098 w 9143999"/>
              <a:gd name="connsiteY46" fmla="*/ 425824 h 3390898"/>
              <a:gd name="connsiteX47" fmla="*/ 4260010 w 9143999"/>
              <a:gd name="connsiteY47" fmla="*/ 454788 h 3390898"/>
              <a:gd name="connsiteX48" fmla="*/ 4320611 w 9143999"/>
              <a:gd name="connsiteY48" fmla="*/ 454788 h 3390898"/>
              <a:gd name="connsiteX49" fmla="*/ 4250653 w 9143999"/>
              <a:gd name="connsiteY49" fmla="*/ 282787 h 3390898"/>
              <a:gd name="connsiteX50" fmla="*/ 4337544 w 9143999"/>
              <a:gd name="connsiteY50" fmla="*/ 282787 h 3390898"/>
              <a:gd name="connsiteX51" fmla="*/ 4337544 w 9143999"/>
              <a:gd name="connsiteY51" fmla="*/ 454788 h 3390898"/>
              <a:gd name="connsiteX52" fmla="*/ 4391016 w 9143999"/>
              <a:gd name="connsiteY52" fmla="*/ 454788 h 3390898"/>
              <a:gd name="connsiteX53" fmla="*/ 4391016 w 9143999"/>
              <a:gd name="connsiteY53" fmla="*/ 398197 h 3390898"/>
              <a:gd name="connsiteX54" fmla="*/ 4413296 w 9143999"/>
              <a:gd name="connsiteY54" fmla="*/ 398197 h 3390898"/>
              <a:gd name="connsiteX55" fmla="*/ 4442261 w 9143999"/>
              <a:gd name="connsiteY55" fmla="*/ 454788 h 3390898"/>
              <a:gd name="connsiteX56" fmla="*/ 4505536 w 9143999"/>
              <a:gd name="connsiteY56" fmla="*/ 454788 h 3390898"/>
              <a:gd name="connsiteX57" fmla="*/ 4461421 w 9143999"/>
              <a:gd name="connsiteY57" fmla="*/ 387948 h 3390898"/>
              <a:gd name="connsiteX58" fmla="*/ 4492168 w 9143999"/>
              <a:gd name="connsiteY58" fmla="*/ 339824 h 3390898"/>
              <a:gd name="connsiteX59" fmla="*/ 4414633 w 9143999"/>
              <a:gd name="connsiteY59" fmla="*/ 282787 h 3390898"/>
              <a:gd name="connsiteX60" fmla="*/ 4674417 w 9143999"/>
              <a:gd name="connsiteY60" fmla="*/ 282787 h 3390898"/>
              <a:gd name="connsiteX61" fmla="*/ 4674417 w 9143999"/>
              <a:gd name="connsiteY61" fmla="*/ 454788 h 3390898"/>
              <a:gd name="connsiteX62" fmla="*/ 4727889 w 9143999"/>
              <a:gd name="connsiteY62" fmla="*/ 454788 h 3390898"/>
              <a:gd name="connsiteX63" fmla="*/ 4727889 w 9143999"/>
              <a:gd name="connsiteY63" fmla="*/ 390176 h 3390898"/>
              <a:gd name="connsiteX64" fmla="*/ 4784926 w 9143999"/>
              <a:gd name="connsiteY64" fmla="*/ 390176 h 3390898"/>
              <a:gd name="connsiteX65" fmla="*/ 4784926 w 9143999"/>
              <a:gd name="connsiteY65" fmla="*/ 454788 h 3390898"/>
              <a:gd name="connsiteX66" fmla="*/ 4838397 w 9143999"/>
              <a:gd name="connsiteY66" fmla="*/ 454788 h 3390898"/>
              <a:gd name="connsiteX67" fmla="*/ 4838397 w 9143999"/>
              <a:gd name="connsiteY67" fmla="*/ 282787 h 3390898"/>
              <a:gd name="connsiteX68" fmla="*/ 4784926 w 9143999"/>
              <a:gd name="connsiteY68" fmla="*/ 282787 h 3390898"/>
              <a:gd name="connsiteX69" fmla="*/ 4784926 w 9143999"/>
              <a:gd name="connsiteY69" fmla="*/ 346508 h 3390898"/>
              <a:gd name="connsiteX70" fmla="*/ 4727889 w 9143999"/>
              <a:gd name="connsiteY70" fmla="*/ 346508 h 3390898"/>
              <a:gd name="connsiteX71" fmla="*/ 4727889 w 9143999"/>
              <a:gd name="connsiteY71" fmla="*/ 282787 h 3390898"/>
              <a:gd name="connsiteX72" fmla="*/ 4870926 w 9143999"/>
              <a:gd name="connsiteY72" fmla="*/ 282787 h 3390898"/>
              <a:gd name="connsiteX73" fmla="*/ 4870926 w 9143999"/>
              <a:gd name="connsiteY73" fmla="*/ 454788 h 3390898"/>
              <a:gd name="connsiteX74" fmla="*/ 5011735 w 9143999"/>
              <a:gd name="connsiteY74" fmla="*/ 454788 h 3390898"/>
              <a:gd name="connsiteX75" fmla="*/ 5012626 w 9143999"/>
              <a:gd name="connsiteY75" fmla="*/ 412456 h 3390898"/>
              <a:gd name="connsiteX76" fmla="*/ 4924398 w 9143999"/>
              <a:gd name="connsiteY76" fmla="*/ 412456 h 3390898"/>
              <a:gd name="connsiteX77" fmla="*/ 4924398 w 9143999"/>
              <a:gd name="connsiteY77" fmla="*/ 386166 h 3390898"/>
              <a:gd name="connsiteX78" fmla="*/ 4994357 w 9143999"/>
              <a:gd name="connsiteY78" fmla="*/ 386166 h 3390898"/>
              <a:gd name="connsiteX79" fmla="*/ 4994357 w 9143999"/>
              <a:gd name="connsiteY79" fmla="*/ 348735 h 3390898"/>
              <a:gd name="connsiteX80" fmla="*/ 4924398 w 9143999"/>
              <a:gd name="connsiteY80" fmla="*/ 348735 h 3390898"/>
              <a:gd name="connsiteX81" fmla="*/ 4924398 w 9143999"/>
              <a:gd name="connsiteY81" fmla="*/ 325564 h 3390898"/>
              <a:gd name="connsiteX82" fmla="*/ 5009061 w 9143999"/>
              <a:gd name="connsiteY82" fmla="*/ 325564 h 3390898"/>
              <a:gd name="connsiteX83" fmla="*/ 5008170 w 9143999"/>
              <a:gd name="connsiteY83" fmla="*/ 282787 h 3390898"/>
              <a:gd name="connsiteX84" fmla="*/ 5037134 w 9143999"/>
              <a:gd name="connsiteY84" fmla="*/ 282787 h 3390898"/>
              <a:gd name="connsiteX85" fmla="*/ 5037134 w 9143999"/>
              <a:gd name="connsiteY85" fmla="*/ 454788 h 3390898"/>
              <a:gd name="connsiteX86" fmla="*/ 5090606 w 9143999"/>
              <a:gd name="connsiteY86" fmla="*/ 454788 h 3390898"/>
              <a:gd name="connsiteX87" fmla="*/ 5090606 w 9143999"/>
              <a:gd name="connsiteY87" fmla="*/ 398197 h 3390898"/>
              <a:gd name="connsiteX88" fmla="*/ 5112886 w 9143999"/>
              <a:gd name="connsiteY88" fmla="*/ 398197 h 3390898"/>
              <a:gd name="connsiteX89" fmla="*/ 5141851 w 9143999"/>
              <a:gd name="connsiteY89" fmla="*/ 454788 h 3390898"/>
              <a:gd name="connsiteX90" fmla="*/ 5205125 w 9143999"/>
              <a:gd name="connsiteY90" fmla="*/ 454788 h 3390898"/>
              <a:gd name="connsiteX91" fmla="*/ 5161011 w 9143999"/>
              <a:gd name="connsiteY91" fmla="*/ 387948 h 3390898"/>
              <a:gd name="connsiteX92" fmla="*/ 5192203 w 9143999"/>
              <a:gd name="connsiteY92" fmla="*/ 339823 h 3390898"/>
              <a:gd name="connsiteX93" fmla="*/ 5114669 w 9143999"/>
              <a:gd name="connsiteY93" fmla="*/ 282787 h 3390898"/>
              <a:gd name="connsiteX94" fmla="*/ 4603122 w 9143999"/>
              <a:gd name="connsiteY94" fmla="*/ 279668 h 3390898"/>
              <a:gd name="connsiteX95" fmla="*/ 4507763 w 9143999"/>
              <a:gd name="connsiteY95" fmla="*/ 368343 h 3390898"/>
              <a:gd name="connsiteX96" fmla="*/ 4598666 w 9143999"/>
              <a:gd name="connsiteY96" fmla="*/ 458354 h 3390898"/>
              <a:gd name="connsiteX97" fmla="*/ 4649909 w 9143999"/>
              <a:gd name="connsiteY97" fmla="*/ 447659 h 3390898"/>
              <a:gd name="connsiteX98" fmla="*/ 4644117 w 9143999"/>
              <a:gd name="connsiteY98" fmla="*/ 408001 h 3390898"/>
              <a:gd name="connsiteX99" fmla="*/ 4605349 w 9143999"/>
              <a:gd name="connsiteY99" fmla="*/ 415130 h 3390898"/>
              <a:gd name="connsiteX100" fmla="*/ 4563909 w 9143999"/>
              <a:gd name="connsiteY100" fmla="*/ 368343 h 3390898"/>
              <a:gd name="connsiteX101" fmla="*/ 4604904 w 9143999"/>
              <a:gd name="connsiteY101" fmla="*/ 323337 h 3390898"/>
              <a:gd name="connsiteX102" fmla="*/ 4644117 w 9143999"/>
              <a:gd name="connsiteY102" fmla="*/ 328684 h 3390898"/>
              <a:gd name="connsiteX103" fmla="*/ 4649464 w 9143999"/>
              <a:gd name="connsiteY103" fmla="*/ 286798 h 3390898"/>
              <a:gd name="connsiteX104" fmla="*/ 4603122 w 9143999"/>
              <a:gd name="connsiteY104" fmla="*/ 279668 h 3390898"/>
              <a:gd name="connsiteX105" fmla="*/ 0 w 9143999"/>
              <a:gd name="connsiteY105" fmla="*/ 0 h 3390898"/>
              <a:gd name="connsiteX106" fmla="*/ 9143999 w 9143999"/>
              <a:gd name="connsiteY106" fmla="*/ 0 h 3390898"/>
              <a:gd name="connsiteX107" fmla="*/ 9143999 w 9143999"/>
              <a:gd name="connsiteY107" fmla="*/ 3390898 h 3390898"/>
              <a:gd name="connsiteX108" fmla="*/ 0 w 9143999"/>
              <a:gd name="connsiteY108" fmla="*/ 3390898 h 3390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</a:cxnLst>
            <a:rect l="l" t="t" r="r" b="b"/>
            <a:pathLst>
              <a:path w="9143999" h="3390898">
                <a:moveTo>
                  <a:pt x="3942746" y="508705"/>
                </a:moveTo>
                <a:lnTo>
                  <a:pt x="3942746" y="610748"/>
                </a:lnTo>
                <a:lnTo>
                  <a:pt x="5206017" y="610748"/>
                </a:lnTo>
                <a:lnTo>
                  <a:pt x="5206017" y="508705"/>
                </a:lnTo>
                <a:close/>
                <a:moveTo>
                  <a:pt x="4218570" y="323337"/>
                </a:moveTo>
                <a:lnTo>
                  <a:pt x="4219461" y="323337"/>
                </a:lnTo>
                <a:lnTo>
                  <a:pt x="4224362" y="341161"/>
                </a:lnTo>
                <a:lnTo>
                  <a:pt x="4238621" y="386166"/>
                </a:lnTo>
                <a:lnTo>
                  <a:pt x="4198963" y="386166"/>
                </a:lnTo>
                <a:lnTo>
                  <a:pt x="4213222" y="341161"/>
                </a:lnTo>
                <a:close/>
                <a:moveTo>
                  <a:pt x="4391462" y="322891"/>
                </a:moveTo>
                <a:lnTo>
                  <a:pt x="4414187" y="322891"/>
                </a:lnTo>
                <a:cubicBezTo>
                  <a:pt x="4430229" y="322891"/>
                  <a:pt x="4436022" y="327347"/>
                  <a:pt x="4436022" y="342052"/>
                </a:cubicBezTo>
                <a:cubicBezTo>
                  <a:pt x="4436022" y="358539"/>
                  <a:pt x="4429784" y="362549"/>
                  <a:pt x="4413742" y="362549"/>
                </a:cubicBezTo>
                <a:lnTo>
                  <a:pt x="4391462" y="362549"/>
                </a:lnTo>
                <a:close/>
                <a:moveTo>
                  <a:pt x="5091497" y="322891"/>
                </a:moveTo>
                <a:lnTo>
                  <a:pt x="5114223" y="322891"/>
                </a:lnTo>
                <a:cubicBezTo>
                  <a:pt x="5130264" y="322891"/>
                  <a:pt x="5136057" y="327347"/>
                  <a:pt x="5136057" y="342052"/>
                </a:cubicBezTo>
                <a:cubicBezTo>
                  <a:pt x="5136057" y="358539"/>
                  <a:pt x="5129819" y="362549"/>
                  <a:pt x="5113777" y="362549"/>
                </a:cubicBezTo>
                <a:lnTo>
                  <a:pt x="5091497" y="362549"/>
                </a:lnTo>
                <a:close/>
                <a:moveTo>
                  <a:pt x="4124995" y="282787"/>
                </a:moveTo>
                <a:lnTo>
                  <a:pt x="4124995" y="319326"/>
                </a:lnTo>
                <a:lnTo>
                  <a:pt x="4165099" y="319326"/>
                </a:lnTo>
                <a:lnTo>
                  <a:pt x="4165099" y="282787"/>
                </a:lnTo>
                <a:close/>
                <a:moveTo>
                  <a:pt x="4274715" y="282787"/>
                </a:moveTo>
                <a:lnTo>
                  <a:pt x="4274715" y="319326"/>
                </a:lnTo>
                <a:lnTo>
                  <a:pt x="4314819" y="319326"/>
                </a:lnTo>
                <a:lnTo>
                  <a:pt x="4314819" y="282787"/>
                </a:lnTo>
                <a:close/>
                <a:moveTo>
                  <a:pt x="4188270" y="282787"/>
                </a:moveTo>
                <a:lnTo>
                  <a:pt x="4120094" y="454787"/>
                </a:lnTo>
                <a:lnTo>
                  <a:pt x="4060830" y="364332"/>
                </a:lnTo>
                <a:lnTo>
                  <a:pt x="4116975" y="282787"/>
                </a:lnTo>
                <a:lnTo>
                  <a:pt x="4055036" y="282787"/>
                </a:lnTo>
                <a:lnTo>
                  <a:pt x="4013596" y="347399"/>
                </a:lnTo>
                <a:lnTo>
                  <a:pt x="3996218" y="347399"/>
                </a:lnTo>
                <a:lnTo>
                  <a:pt x="3996218" y="282787"/>
                </a:lnTo>
                <a:lnTo>
                  <a:pt x="3942746" y="282787"/>
                </a:lnTo>
                <a:lnTo>
                  <a:pt x="3942746" y="454788"/>
                </a:lnTo>
                <a:lnTo>
                  <a:pt x="3996218" y="454788"/>
                </a:lnTo>
                <a:lnTo>
                  <a:pt x="3996218" y="387948"/>
                </a:lnTo>
                <a:lnTo>
                  <a:pt x="4013150" y="387948"/>
                </a:lnTo>
                <a:lnTo>
                  <a:pt x="4054591" y="454788"/>
                </a:lnTo>
                <a:lnTo>
                  <a:pt x="4120094" y="454788"/>
                </a:lnTo>
                <a:lnTo>
                  <a:pt x="4120094" y="454788"/>
                </a:lnTo>
                <a:lnTo>
                  <a:pt x="4177130" y="454788"/>
                </a:lnTo>
                <a:lnTo>
                  <a:pt x="4186487" y="425824"/>
                </a:lnTo>
                <a:lnTo>
                  <a:pt x="4251098" y="425824"/>
                </a:lnTo>
                <a:lnTo>
                  <a:pt x="4260010" y="454788"/>
                </a:lnTo>
                <a:lnTo>
                  <a:pt x="4320611" y="454788"/>
                </a:lnTo>
                <a:lnTo>
                  <a:pt x="4250653" y="282787"/>
                </a:lnTo>
                <a:close/>
                <a:moveTo>
                  <a:pt x="4337544" y="282787"/>
                </a:moveTo>
                <a:lnTo>
                  <a:pt x="4337544" y="454788"/>
                </a:lnTo>
                <a:lnTo>
                  <a:pt x="4391016" y="454788"/>
                </a:lnTo>
                <a:lnTo>
                  <a:pt x="4391016" y="398197"/>
                </a:lnTo>
                <a:lnTo>
                  <a:pt x="4413296" y="398197"/>
                </a:lnTo>
                <a:lnTo>
                  <a:pt x="4442261" y="454788"/>
                </a:lnTo>
                <a:lnTo>
                  <a:pt x="4505536" y="454788"/>
                </a:lnTo>
                <a:lnTo>
                  <a:pt x="4461421" y="387948"/>
                </a:lnTo>
                <a:cubicBezTo>
                  <a:pt x="4481027" y="381264"/>
                  <a:pt x="4492168" y="362104"/>
                  <a:pt x="4492168" y="339824"/>
                </a:cubicBezTo>
                <a:cubicBezTo>
                  <a:pt x="4492168" y="301502"/>
                  <a:pt x="4465432" y="282787"/>
                  <a:pt x="4414633" y="282787"/>
                </a:cubicBezTo>
                <a:close/>
                <a:moveTo>
                  <a:pt x="4674417" y="282787"/>
                </a:moveTo>
                <a:lnTo>
                  <a:pt x="4674417" y="454788"/>
                </a:lnTo>
                <a:lnTo>
                  <a:pt x="4727889" y="454788"/>
                </a:lnTo>
                <a:lnTo>
                  <a:pt x="4727889" y="390176"/>
                </a:lnTo>
                <a:lnTo>
                  <a:pt x="4784926" y="390176"/>
                </a:lnTo>
                <a:lnTo>
                  <a:pt x="4784926" y="454788"/>
                </a:lnTo>
                <a:lnTo>
                  <a:pt x="4838397" y="454788"/>
                </a:lnTo>
                <a:lnTo>
                  <a:pt x="4838397" y="282787"/>
                </a:lnTo>
                <a:lnTo>
                  <a:pt x="4784926" y="282787"/>
                </a:lnTo>
                <a:lnTo>
                  <a:pt x="4784926" y="346508"/>
                </a:lnTo>
                <a:lnTo>
                  <a:pt x="4727889" y="346508"/>
                </a:lnTo>
                <a:lnTo>
                  <a:pt x="4727889" y="282787"/>
                </a:lnTo>
                <a:close/>
                <a:moveTo>
                  <a:pt x="4870926" y="282787"/>
                </a:moveTo>
                <a:lnTo>
                  <a:pt x="4870926" y="454788"/>
                </a:lnTo>
                <a:lnTo>
                  <a:pt x="5011735" y="454788"/>
                </a:lnTo>
                <a:lnTo>
                  <a:pt x="5012626" y="412456"/>
                </a:lnTo>
                <a:lnTo>
                  <a:pt x="4924398" y="412456"/>
                </a:lnTo>
                <a:lnTo>
                  <a:pt x="4924398" y="386166"/>
                </a:lnTo>
                <a:lnTo>
                  <a:pt x="4994357" y="386166"/>
                </a:lnTo>
                <a:lnTo>
                  <a:pt x="4994357" y="348735"/>
                </a:lnTo>
                <a:lnTo>
                  <a:pt x="4924398" y="348735"/>
                </a:lnTo>
                <a:lnTo>
                  <a:pt x="4924398" y="325564"/>
                </a:lnTo>
                <a:lnTo>
                  <a:pt x="5009061" y="325564"/>
                </a:lnTo>
                <a:lnTo>
                  <a:pt x="5008170" y="282787"/>
                </a:lnTo>
                <a:close/>
                <a:moveTo>
                  <a:pt x="5037134" y="282787"/>
                </a:moveTo>
                <a:lnTo>
                  <a:pt x="5037134" y="454788"/>
                </a:lnTo>
                <a:lnTo>
                  <a:pt x="5090606" y="454788"/>
                </a:lnTo>
                <a:lnTo>
                  <a:pt x="5090606" y="398197"/>
                </a:lnTo>
                <a:lnTo>
                  <a:pt x="5112886" y="398197"/>
                </a:lnTo>
                <a:lnTo>
                  <a:pt x="5141851" y="454788"/>
                </a:lnTo>
                <a:lnTo>
                  <a:pt x="5205125" y="454788"/>
                </a:lnTo>
                <a:lnTo>
                  <a:pt x="5161011" y="387948"/>
                </a:lnTo>
                <a:cubicBezTo>
                  <a:pt x="5181063" y="381264"/>
                  <a:pt x="5192203" y="362103"/>
                  <a:pt x="5192203" y="339823"/>
                </a:cubicBezTo>
                <a:cubicBezTo>
                  <a:pt x="5192203" y="301502"/>
                  <a:pt x="5165467" y="282787"/>
                  <a:pt x="5114669" y="282787"/>
                </a:cubicBezTo>
                <a:close/>
                <a:moveTo>
                  <a:pt x="4603122" y="279668"/>
                </a:moveTo>
                <a:cubicBezTo>
                  <a:pt x="4537173" y="279668"/>
                  <a:pt x="4507763" y="313980"/>
                  <a:pt x="4507763" y="368343"/>
                </a:cubicBezTo>
                <a:cubicBezTo>
                  <a:pt x="4507763" y="427162"/>
                  <a:pt x="4538955" y="458354"/>
                  <a:pt x="4598666" y="458354"/>
                </a:cubicBezTo>
                <a:cubicBezTo>
                  <a:pt x="4616490" y="458354"/>
                  <a:pt x="4635650" y="454343"/>
                  <a:pt x="4649909" y="447659"/>
                </a:cubicBezTo>
                <a:lnTo>
                  <a:pt x="4644117" y="408001"/>
                </a:lnTo>
                <a:cubicBezTo>
                  <a:pt x="4632976" y="412457"/>
                  <a:pt x="4619608" y="415130"/>
                  <a:pt x="4605349" y="415130"/>
                </a:cubicBezTo>
                <a:cubicBezTo>
                  <a:pt x="4572375" y="415130"/>
                  <a:pt x="4563909" y="403991"/>
                  <a:pt x="4563909" y="368343"/>
                </a:cubicBezTo>
                <a:cubicBezTo>
                  <a:pt x="4563909" y="334477"/>
                  <a:pt x="4571930" y="323337"/>
                  <a:pt x="4604904" y="323337"/>
                </a:cubicBezTo>
                <a:cubicBezTo>
                  <a:pt x="4620500" y="323337"/>
                  <a:pt x="4632976" y="325565"/>
                  <a:pt x="4644117" y="328684"/>
                </a:cubicBezTo>
                <a:lnTo>
                  <a:pt x="4649464" y="286798"/>
                </a:lnTo>
                <a:cubicBezTo>
                  <a:pt x="4636987" y="282788"/>
                  <a:pt x="4619608" y="279668"/>
                  <a:pt x="4603122" y="279668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3390898"/>
                </a:lnTo>
                <a:lnTo>
                  <a:pt x="0" y="3390898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7"/>
          </p:nvPr>
        </p:nvSpPr>
        <p:spPr>
          <a:xfrm>
            <a:off x="288000" y="4290465"/>
            <a:ext cx="5436128" cy="57608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600" b="0" cap="none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8"/>
          </p:nvPr>
        </p:nvSpPr>
        <p:spPr>
          <a:xfrm>
            <a:off x="288000" y="3435870"/>
            <a:ext cx="7164320" cy="792110"/>
          </a:xfrm>
          <a:prstGeom prst="rect">
            <a:avLst/>
          </a:prstGeom>
        </p:spPr>
        <p:txBody>
          <a:bodyPr anchor="b"/>
          <a:lstStyle>
            <a:lvl1pPr>
              <a:spcAft>
                <a:spcPts val="0"/>
              </a:spcAft>
              <a:defRPr sz="24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5121346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&amp;Text Templa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4716463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6"/>
          </p:nvPr>
        </p:nvSpPr>
        <p:spPr>
          <a:xfrm>
            <a:off x="288000" y="287999"/>
            <a:ext cx="4140000" cy="872463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20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Bildplatzhalter 2"/>
          <p:cNvSpPr>
            <a:spLocks noGrp="1"/>
          </p:cNvSpPr>
          <p:nvPr>
            <p:ph type="pic" sz="quarter" idx="15"/>
          </p:nvPr>
        </p:nvSpPr>
        <p:spPr>
          <a:xfrm>
            <a:off x="4718620" y="0"/>
            <a:ext cx="4427984" cy="51435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8" name="Inhaltsplatzhalter 19"/>
          <p:cNvSpPr>
            <a:spLocks noGrp="1"/>
          </p:cNvSpPr>
          <p:nvPr>
            <p:ph sz="quarter" idx="14"/>
          </p:nvPr>
        </p:nvSpPr>
        <p:spPr>
          <a:xfrm>
            <a:off x="290045" y="1419590"/>
            <a:ext cx="4189363" cy="329641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Fußzeilenplatzhalt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TOM-P / Angelika Mohr   |  Mini Yellow File  – Power &amp; Smart Control Range  |  3/31/2020</a:t>
            </a:r>
            <a:endParaRPr lang="en-GB" dirty="0"/>
          </a:p>
        </p:txBody>
      </p:sp>
      <p:sp>
        <p:nvSpPr>
          <p:cNvPr id="10" name="Foliennummernplatzhalt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D491D-992B-43A8-AF0F-7D4B1A0BC17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7126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&amp;Text Templat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7540625" y="4600575"/>
            <a:ext cx="1619250" cy="550863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pic>
        <p:nvPicPr>
          <p:cNvPr id="6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657725"/>
            <a:ext cx="11445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 flipH="1">
            <a:off x="4176286" y="-5830"/>
            <a:ext cx="4976489" cy="5157158"/>
          </a:xfrm>
          <a:custGeom>
            <a:avLst/>
            <a:gdLst>
              <a:gd name="connsiteX0" fmla="*/ 0 w 1214884"/>
              <a:gd name="connsiteY0" fmla="*/ 0 h 1482941"/>
              <a:gd name="connsiteX1" fmla="*/ 758452 w 1214884"/>
              <a:gd name="connsiteY1" fmla="*/ 0 h 1482941"/>
              <a:gd name="connsiteX2" fmla="*/ 1214884 w 1214884"/>
              <a:gd name="connsiteY2" fmla="*/ 741471 h 1482941"/>
              <a:gd name="connsiteX3" fmla="*/ 758452 w 1214884"/>
              <a:gd name="connsiteY3" fmla="*/ 1482941 h 1482941"/>
              <a:gd name="connsiteX4" fmla="*/ 0 w 1214884"/>
              <a:gd name="connsiteY4" fmla="*/ 1482941 h 1482941"/>
              <a:gd name="connsiteX5" fmla="*/ 0 w 1214884"/>
              <a:gd name="connsiteY5" fmla="*/ 0 h 1482941"/>
              <a:gd name="connsiteX0" fmla="*/ 0 w 1214884"/>
              <a:gd name="connsiteY0" fmla="*/ 0 h 1482941"/>
              <a:gd name="connsiteX1" fmla="*/ 758452 w 1214884"/>
              <a:gd name="connsiteY1" fmla="*/ 0 h 1482941"/>
              <a:gd name="connsiteX2" fmla="*/ 1000398 w 1214884"/>
              <a:gd name="connsiteY2" fmla="*/ 393378 h 1482941"/>
              <a:gd name="connsiteX3" fmla="*/ 1214884 w 1214884"/>
              <a:gd name="connsiteY3" fmla="*/ 741471 h 1482941"/>
              <a:gd name="connsiteX4" fmla="*/ 758452 w 1214884"/>
              <a:gd name="connsiteY4" fmla="*/ 1482941 h 1482941"/>
              <a:gd name="connsiteX5" fmla="*/ 0 w 1214884"/>
              <a:gd name="connsiteY5" fmla="*/ 1482941 h 1482941"/>
              <a:gd name="connsiteX6" fmla="*/ 0 w 1214884"/>
              <a:gd name="connsiteY6" fmla="*/ 0 h 1482941"/>
              <a:gd name="connsiteX0" fmla="*/ 0 w 1214884"/>
              <a:gd name="connsiteY0" fmla="*/ 0 h 1482941"/>
              <a:gd name="connsiteX1" fmla="*/ 758452 w 1214884"/>
              <a:gd name="connsiteY1" fmla="*/ 0 h 1482941"/>
              <a:gd name="connsiteX2" fmla="*/ 1000398 w 1214884"/>
              <a:gd name="connsiteY2" fmla="*/ 393378 h 1482941"/>
              <a:gd name="connsiteX3" fmla="*/ 1214884 w 1214884"/>
              <a:gd name="connsiteY3" fmla="*/ 741471 h 1482941"/>
              <a:gd name="connsiteX4" fmla="*/ 1002779 w 1214884"/>
              <a:gd name="connsiteY4" fmla="*/ 1081559 h 1482941"/>
              <a:gd name="connsiteX5" fmla="*/ 758452 w 1214884"/>
              <a:gd name="connsiteY5" fmla="*/ 1482941 h 1482941"/>
              <a:gd name="connsiteX6" fmla="*/ 0 w 1214884"/>
              <a:gd name="connsiteY6" fmla="*/ 1482941 h 1482941"/>
              <a:gd name="connsiteX7" fmla="*/ 0 w 1214884"/>
              <a:gd name="connsiteY7" fmla="*/ 0 h 1482941"/>
              <a:gd name="connsiteX0" fmla="*/ 0 w 1214884"/>
              <a:gd name="connsiteY0" fmla="*/ 2216552 h 3699493"/>
              <a:gd name="connsiteX1" fmla="*/ 1001521 w 1214884"/>
              <a:gd name="connsiteY1" fmla="*/ 0 h 3699493"/>
              <a:gd name="connsiteX2" fmla="*/ 1000398 w 1214884"/>
              <a:gd name="connsiteY2" fmla="*/ 2609930 h 3699493"/>
              <a:gd name="connsiteX3" fmla="*/ 1214884 w 1214884"/>
              <a:gd name="connsiteY3" fmla="*/ 2958023 h 3699493"/>
              <a:gd name="connsiteX4" fmla="*/ 1002779 w 1214884"/>
              <a:gd name="connsiteY4" fmla="*/ 3298111 h 3699493"/>
              <a:gd name="connsiteX5" fmla="*/ 758452 w 1214884"/>
              <a:gd name="connsiteY5" fmla="*/ 3699493 h 3699493"/>
              <a:gd name="connsiteX6" fmla="*/ 0 w 1214884"/>
              <a:gd name="connsiteY6" fmla="*/ 3699493 h 3699493"/>
              <a:gd name="connsiteX7" fmla="*/ 0 w 1214884"/>
              <a:gd name="connsiteY7" fmla="*/ 2216552 h 3699493"/>
              <a:gd name="connsiteX0" fmla="*/ 0 w 4884059"/>
              <a:gd name="connsiteY0" fmla="*/ 0 h 3699493"/>
              <a:gd name="connsiteX1" fmla="*/ 4670696 w 4884059"/>
              <a:gd name="connsiteY1" fmla="*/ 0 h 3699493"/>
              <a:gd name="connsiteX2" fmla="*/ 4669573 w 4884059"/>
              <a:gd name="connsiteY2" fmla="*/ 2609930 h 3699493"/>
              <a:gd name="connsiteX3" fmla="*/ 4884059 w 4884059"/>
              <a:gd name="connsiteY3" fmla="*/ 2958023 h 3699493"/>
              <a:gd name="connsiteX4" fmla="*/ 4671954 w 4884059"/>
              <a:gd name="connsiteY4" fmla="*/ 3298111 h 3699493"/>
              <a:gd name="connsiteX5" fmla="*/ 4427627 w 4884059"/>
              <a:gd name="connsiteY5" fmla="*/ 3699493 h 3699493"/>
              <a:gd name="connsiteX6" fmla="*/ 3669175 w 4884059"/>
              <a:gd name="connsiteY6" fmla="*/ 3699493 h 3699493"/>
              <a:gd name="connsiteX7" fmla="*/ 0 w 4884059"/>
              <a:gd name="connsiteY7" fmla="*/ 0 h 3699493"/>
              <a:gd name="connsiteX0" fmla="*/ 0 w 4884059"/>
              <a:gd name="connsiteY0" fmla="*/ 0 h 5134754"/>
              <a:gd name="connsiteX1" fmla="*/ 4670696 w 4884059"/>
              <a:gd name="connsiteY1" fmla="*/ 0 h 5134754"/>
              <a:gd name="connsiteX2" fmla="*/ 4669573 w 4884059"/>
              <a:gd name="connsiteY2" fmla="*/ 2609930 h 5134754"/>
              <a:gd name="connsiteX3" fmla="*/ 4884059 w 4884059"/>
              <a:gd name="connsiteY3" fmla="*/ 2958023 h 5134754"/>
              <a:gd name="connsiteX4" fmla="*/ 4671954 w 4884059"/>
              <a:gd name="connsiteY4" fmla="*/ 3298111 h 5134754"/>
              <a:gd name="connsiteX5" fmla="*/ 4664908 w 4884059"/>
              <a:gd name="connsiteY5" fmla="*/ 5134754 h 5134754"/>
              <a:gd name="connsiteX6" fmla="*/ 3669175 w 4884059"/>
              <a:gd name="connsiteY6" fmla="*/ 3699493 h 5134754"/>
              <a:gd name="connsiteX7" fmla="*/ 0 w 4884059"/>
              <a:gd name="connsiteY7" fmla="*/ 0 h 5134754"/>
              <a:gd name="connsiteX0" fmla="*/ 57873 w 4941932"/>
              <a:gd name="connsiteY0" fmla="*/ 0 h 5134754"/>
              <a:gd name="connsiteX1" fmla="*/ 4728569 w 4941932"/>
              <a:gd name="connsiteY1" fmla="*/ 0 h 5134754"/>
              <a:gd name="connsiteX2" fmla="*/ 4727446 w 4941932"/>
              <a:gd name="connsiteY2" fmla="*/ 2609930 h 5134754"/>
              <a:gd name="connsiteX3" fmla="*/ 4941932 w 4941932"/>
              <a:gd name="connsiteY3" fmla="*/ 2958023 h 5134754"/>
              <a:gd name="connsiteX4" fmla="*/ 4729827 w 4941932"/>
              <a:gd name="connsiteY4" fmla="*/ 3298111 h 5134754"/>
              <a:gd name="connsiteX5" fmla="*/ 4722781 w 4941932"/>
              <a:gd name="connsiteY5" fmla="*/ 5134754 h 5134754"/>
              <a:gd name="connsiteX6" fmla="*/ 0 w 4941932"/>
              <a:gd name="connsiteY6" fmla="*/ 5128967 h 5134754"/>
              <a:gd name="connsiteX7" fmla="*/ 57873 w 4941932"/>
              <a:gd name="connsiteY7" fmla="*/ 0 h 5134754"/>
              <a:gd name="connsiteX0" fmla="*/ 11575 w 4941932"/>
              <a:gd name="connsiteY0" fmla="*/ 0 h 5157904"/>
              <a:gd name="connsiteX1" fmla="*/ 4728569 w 4941932"/>
              <a:gd name="connsiteY1" fmla="*/ 23150 h 5157904"/>
              <a:gd name="connsiteX2" fmla="*/ 4727446 w 4941932"/>
              <a:gd name="connsiteY2" fmla="*/ 2633080 h 5157904"/>
              <a:gd name="connsiteX3" fmla="*/ 4941932 w 4941932"/>
              <a:gd name="connsiteY3" fmla="*/ 2981173 h 5157904"/>
              <a:gd name="connsiteX4" fmla="*/ 4729827 w 4941932"/>
              <a:gd name="connsiteY4" fmla="*/ 3321261 h 5157904"/>
              <a:gd name="connsiteX5" fmla="*/ 4722781 w 4941932"/>
              <a:gd name="connsiteY5" fmla="*/ 5157904 h 5157904"/>
              <a:gd name="connsiteX6" fmla="*/ 0 w 4941932"/>
              <a:gd name="connsiteY6" fmla="*/ 5152117 h 5157904"/>
              <a:gd name="connsiteX7" fmla="*/ 11575 w 4941932"/>
              <a:gd name="connsiteY7" fmla="*/ 0 h 5157904"/>
              <a:gd name="connsiteX0" fmla="*/ 11575 w 4941932"/>
              <a:gd name="connsiteY0" fmla="*/ 28936 h 5186840"/>
              <a:gd name="connsiteX1" fmla="*/ 4722782 w 4941932"/>
              <a:gd name="connsiteY1" fmla="*/ 0 h 5186840"/>
              <a:gd name="connsiteX2" fmla="*/ 4727446 w 4941932"/>
              <a:gd name="connsiteY2" fmla="*/ 2662016 h 5186840"/>
              <a:gd name="connsiteX3" fmla="*/ 4941932 w 4941932"/>
              <a:gd name="connsiteY3" fmla="*/ 3010109 h 5186840"/>
              <a:gd name="connsiteX4" fmla="*/ 4729827 w 4941932"/>
              <a:gd name="connsiteY4" fmla="*/ 3350197 h 5186840"/>
              <a:gd name="connsiteX5" fmla="*/ 4722781 w 4941932"/>
              <a:gd name="connsiteY5" fmla="*/ 5186840 h 5186840"/>
              <a:gd name="connsiteX6" fmla="*/ 0 w 4941932"/>
              <a:gd name="connsiteY6" fmla="*/ 5181053 h 5186840"/>
              <a:gd name="connsiteX7" fmla="*/ 11575 w 4941932"/>
              <a:gd name="connsiteY7" fmla="*/ 28936 h 5186840"/>
              <a:gd name="connsiteX0" fmla="*/ 11575 w 4941932"/>
              <a:gd name="connsiteY0" fmla="*/ 5786 h 5163690"/>
              <a:gd name="connsiteX1" fmla="*/ 4728569 w 4941932"/>
              <a:gd name="connsiteY1" fmla="*/ 0 h 5163690"/>
              <a:gd name="connsiteX2" fmla="*/ 4727446 w 4941932"/>
              <a:gd name="connsiteY2" fmla="*/ 2638866 h 5163690"/>
              <a:gd name="connsiteX3" fmla="*/ 4941932 w 4941932"/>
              <a:gd name="connsiteY3" fmla="*/ 2986959 h 5163690"/>
              <a:gd name="connsiteX4" fmla="*/ 4729827 w 4941932"/>
              <a:gd name="connsiteY4" fmla="*/ 3327047 h 5163690"/>
              <a:gd name="connsiteX5" fmla="*/ 4722781 w 4941932"/>
              <a:gd name="connsiteY5" fmla="*/ 5163690 h 5163690"/>
              <a:gd name="connsiteX6" fmla="*/ 0 w 4941932"/>
              <a:gd name="connsiteY6" fmla="*/ 5157903 h 5163690"/>
              <a:gd name="connsiteX7" fmla="*/ 11575 w 4941932"/>
              <a:gd name="connsiteY7" fmla="*/ 5786 h 5163690"/>
              <a:gd name="connsiteX0" fmla="*/ 11575 w 4941932"/>
              <a:gd name="connsiteY0" fmla="*/ 5786 h 5169478"/>
              <a:gd name="connsiteX1" fmla="*/ 4728569 w 4941932"/>
              <a:gd name="connsiteY1" fmla="*/ 0 h 5169478"/>
              <a:gd name="connsiteX2" fmla="*/ 4727446 w 4941932"/>
              <a:gd name="connsiteY2" fmla="*/ 2638866 h 5169478"/>
              <a:gd name="connsiteX3" fmla="*/ 4941932 w 4941932"/>
              <a:gd name="connsiteY3" fmla="*/ 2986959 h 5169478"/>
              <a:gd name="connsiteX4" fmla="*/ 4729827 w 4941932"/>
              <a:gd name="connsiteY4" fmla="*/ 3327047 h 5169478"/>
              <a:gd name="connsiteX5" fmla="*/ 4734356 w 4941932"/>
              <a:gd name="connsiteY5" fmla="*/ 5169478 h 5169478"/>
              <a:gd name="connsiteX6" fmla="*/ 0 w 4941932"/>
              <a:gd name="connsiteY6" fmla="*/ 5157903 h 5169478"/>
              <a:gd name="connsiteX7" fmla="*/ 11575 w 4941932"/>
              <a:gd name="connsiteY7" fmla="*/ 5786 h 5169478"/>
              <a:gd name="connsiteX0" fmla="*/ 11575 w 4941932"/>
              <a:gd name="connsiteY0" fmla="*/ 0 h 5163692"/>
              <a:gd name="connsiteX1" fmla="*/ 4728569 w 4941932"/>
              <a:gd name="connsiteY1" fmla="*/ 564 h 5163692"/>
              <a:gd name="connsiteX2" fmla="*/ 4727446 w 4941932"/>
              <a:gd name="connsiteY2" fmla="*/ 2633080 h 5163692"/>
              <a:gd name="connsiteX3" fmla="*/ 4941932 w 4941932"/>
              <a:gd name="connsiteY3" fmla="*/ 2981173 h 5163692"/>
              <a:gd name="connsiteX4" fmla="*/ 4729827 w 4941932"/>
              <a:gd name="connsiteY4" fmla="*/ 3321261 h 5163692"/>
              <a:gd name="connsiteX5" fmla="*/ 4734356 w 4941932"/>
              <a:gd name="connsiteY5" fmla="*/ 5163692 h 5163692"/>
              <a:gd name="connsiteX6" fmla="*/ 0 w 4941932"/>
              <a:gd name="connsiteY6" fmla="*/ 5152117 h 5163692"/>
              <a:gd name="connsiteX7" fmla="*/ 11575 w 4941932"/>
              <a:gd name="connsiteY7" fmla="*/ 0 h 5163692"/>
              <a:gd name="connsiteX0" fmla="*/ 11575 w 4941932"/>
              <a:gd name="connsiteY0" fmla="*/ 0 h 5951092"/>
              <a:gd name="connsiteX1" fmla="*/ 4728569 w 4941932"/>
              <a:gd name="connsiteY1" fmla="*/ 564 h 5951092"/>
              <a:gd name="connsiteX2" fmla="*/ 4727446 w 4941932"/>
              <a:gd name="connsiteY2" fmla="*/ 2633080 h 5951092"/>
              <a:gd name="connsiteX3" fmla="*/ 4941932 w 4941932"/>
              <a:gd name="connsiteY3" fmla="*/ 2981173 h 5951092"/>
              <a:gd name="connsiteX4" fmla="*/ 4729827 w 4941932"/>
              <a:gd name="connsiteY4" fmla="*/ 3321261 h 5951092"/>
              <a:gd name="connsiteX5" fmla="*/ 4709017 w 4941932"/>
              <a:gd name="connsiteY5" fmla="*/ 5951092 h 5951092"/>
              <a:gd name="connsiteX6" fmla="*/ 0 w 4941932"/>
              <a:gd name="connsiteY6" fmla="*/ 5152117 h 5951092"/>
              <a:gd name="connsiteX7" fmla="*/ 11575 w 4941932"/>
              <a:gd name="connsiteY7" fmla="*/ 0 h 5951092"/>
              <a:gd name="connsiteX0" fmla="*/ 17910 w 4948267"/>
              <a:gd name="connsiteY0" fmla="*/ 0 h 5964917"/>
              <a:gd name="connsiteX1" fmla="*/ 4734904 w 4948267"/>
              <a:gd name="connsiteY1" fmla="*/ 564 h 5964917"/>
              <a:gd name="connsiteX2" fmla="*/ 4733781 w 4948267"/>
              <a:gd name="connsiteY2" fmla="*/ 2633080 h 5964917"/>
              <a:gd name="connsiteX3" fmla="*/ 4948267 w 4948267"/>
              <a:gd name="connsiteY3" fmla="*/ 2981173 h 5964917"/>
              <a:gd name="connsiteX4" fmla="*/ 4736162 w 4948267"/>
              <a:gd name="connsiteY4" fmla="*/ 3321261 h 5964917"/>
              <a:gd name="connsiteX5" fmla="*/ 4715352 w 4948267"/>
              <a:gd name="connsiteY5" fmla="*/ 5951092 h 5964917"/>
              <a:gd name="connsiteX6" fmla="*/ 0 w 4948267"/>
              <a:gd name="connsiteY6" fmla="*/ 5964917 h 5964917"/>
              <a:gd name="connsiteX7" fmla="*/ 17910 w 4948267"/>
              <a:gd name="connsiteY7" fmla="*/ 0 h 5964917"/>
              <a:gd name="connsiteX0" fmla="*/ 17910 w 4948267"/>
              <a:gd name="connsiteY0" fmla="*/ 0 h 5982842"/>
              <a:gd name="connsiteX1" fmla="*/ 4734904 w 4948267"/>
              <a:gd name="connsiteY1" fmla="*/ 564 h 5982842"/>
              <a:gd name="connsiteX2" fmla="*/ 4733781 w 4948267"/>
              <a:gd name="connsiteY2" fmla="*/ 2633080 h 5982842"/>
              <a:gd name="connsiteX3" fmla="*/ 4948267 w 4948267"/>
              <a:gd name="connsiteY3" fmla="*/ 2981173 h 5982842"/>
              <a:gd name="connsiteX4" fmla="*/ 4736162 w 4948267"/>
              <a:gd name="connsiteY4" fmla="*/ 3321261 h 5982842"/>
              <a:gd name="connsiteX5" fmla="*/ 4721688 w 4948267"/>
              <a:gd name="connsiteY5" fmla="*/ 5982842 h 5982842"/>
              <a:gd name="connsiteX6" fmla="*/ 0 w 4948267"/>
              <a:gd name="connsiteY6" fmla="*/ 5964917 h 5982842"/>
              <a:gd name="connsiteX7" fmla="*/ 17910 w 4948267"/>
              <a:gd name="connsiteY7" fmla="*/ 0 h 5982842"/>
              <a:gd name="connsiteX0" fmla="*/ 17910 w 4948267"/>
              <a:gd name="connsiteY0" fmla="*/ 0 h 5982842"/>
              <a:gd name="connsiteX1" fmla="*/ 4728569 w 4948267"/>
              <a:gd name="connsiteY1" fmla="*/ 807014 h 5982842"/>
              <a:gd name="connsiteX2" fmla="*/ 4733781 w 4948267"/>
              <a:gd name="connsiteY2" fmla="*/ 2633080 h 5982842"/>
              <a:gd name="connsiteX3" fmla="*/ 4948267 w 4948267"/>
              <a:gd name="connsiteY3" fmla="*/ 2981173 h 5982842"/>
              <a:gd name="connsiteX4" fmla="*/ 4736162 w 4948267"/>
              <a:gd name="connsiteY4" fmla="*/ 3321261 h 5982842"/>
              <a:gd name="connsiteX5" fmla="*/ 4721688 w 4948267"/>
              <a:gd name="connsiteY5" fmla="*/ 5982842 h 5982842"/>
              <a:gd name="connsiteX6" fmla="*/ 0 w 4948267"/>
              <a:gd name="connsiteY6" fmla="*/ 5964917 h 5982842"/>
              <a:gd name="connsiteX7" fmla="*/ 17910 w 4948267"/>
              <a:gd name="connsiteY7" fmla="*/ 0 h 5982842"/>
              <a:gd name="connsiteX0" fmla="*/ 125603 w 4948267"/>
              <a:gd name="connsiteY0" fmla="*/ 132786 h 5175828"/>
              <a:gd name="connsiteX1" fmla="*/ 4728569 w 4948267"/>
              <a:gd name="connsiteY1" fmla="*/ 0 h 5175828"/>
              <a:gd name="connsiteX2" fmla="*/ 4733781 w 4948267"/>
              <a:gd name="connsiteY2" fmla="*/ 1826066 h 5175828"/>
              <a:gd name="connsiteX3" fmla="*/ 4948267 w 4948267"/>
              <a:gd name="connsiteY3" fmla="*/ 2174159 h 5175828"/>
              <a:gd name="connsiteX4" fmla="*/ 4736162 w 4948267"/>
              <a:gd name="connsiteY4" fmla="*/ 2514247 h 5175828"/>
              <a:gd name="connsiteX5" fmla="*/ 4721688 w 4948267"/>
              <a:gd name="connsiteY5" fmla="*/ 5175828 h 5175828"/>
              <a:gd name="connsiteX6" fmla="*/ 0 w 4948267"/>
              <a:gd name="connsiteY6" fmla="*/ 5157903 h 5175828"/>
              <a:gd name="connsiteX7" fmla="*/ 125603 w 4948267"/>
              <a:gd name="connsiteY7" fmla="*/ 132786 h 5175828"/>
              <a:gd name="connsiteX0" fmla="*/ 1001 w 4950362"/>
              <a:gd name="connsiteY0" fmla="*/ 0 h 5182742"/>
              <a:gd name="connsiteX1" fmla="*/ 4730664 w 4950362"/>
              <a:gd name="connsiteY1" fmla="*/ 6914 h 5182742"/>
              <a:gd name="connsiteX2" fmla="*/ 4735876 w 4950362"/>
              <a:gd name="connsiteY2" fmla="*/ 1832980 h 5182742"/>
              <a:gd name="connsiteX3" fmla="*/ 4950362 w 4950362"/>
              <a:gd name="connsiteY3" fmla="*/ 2181073 h 5182742"/>
              <a:gd name="connsiteX4" fmla="*/ 4738257 w 4950362"/>
              <a:gd name="connsiteY4" fmla="*/ 2521161 h 5182742"/>
              <a:gd name="connsiteX5" fmla="*/ 4723783 w 4950362"/>
              <a:gd name="connsiteY5" fmla="*/ 5182742 h 5182742"/>
              <a:gd name="connsiteX6" fmla="*/ 2095 w 4950362"/>
              <a:gd name="connsiteY6" fmla="*/ 5164817 h 5182742"/>
              <a:gd name="connsiteX7" fmla="*/ 1001 w 4950362"/>
              <a:gd name="connsiteY7" fmla="*/ 0 h 5182742"/>
              <a:gd name="connsiteX0" fmla="*/ 634 w 4956330"/>
              <a:gd name="connsiteY0" fmla="*/ 0 h 5201792"/>
              <a:gd name="connsiteX1" fmla="*/ 4736632 w 4956330"/>
              <a:gd name="connsiteY1" fmla="*/ 25964 h 5201792"/>
              <a:gd name="connsiteX2" fmla="*/ 4741844 w 4956330"/>
              <a:gd name="connsiteY2" fmla="*/ 1852030 h 5201792"/>
              <a:gd name="connsiteX3" fmla="*/ 4956330 w 4956330"/>
              <a:gd name="connsiteY3" fmla="*/ 2200123 h 5201792"/>
              <a:gd name="connsiteX4" fmla="*/ 4744225 w 4956330"/>
              <a:gd name="connsiteY4" fmla="*/ 2540211 h 5201792"/>
              <a:gd name="connsiteX5" fmla="*/ 4729751 w 4956330"/>
              <a:gd name="connsiteY5" fmla="*/ 5201792 h 5201792"/>
              <a:gd name="connsiteX6" fmla="*/ 8063 w 4956330"/>
              <a:gd name="connsiteY6" fmla="*/ 5183867 h 5201792"/>
              <a:gd name="connsiteX7" fmla="*/ 634 w 4956330"/>
              <a:gd name="connsiteY7" fmla="*/ 0 h 5201792"/>
              <a:gd name="connsiteX0" fmla="*/ 368 w 4968733"/>
              <a:gd name="connsiteY0" fmla="*/ 0 h 5195442"/>
              <a:gd name="connsiteX1" fmla="*/ 4749035 w 4968733"/>
              <a:gd name="connsiteY1" fmla="*/ 19614 h 5195442"/>
              <a:gd name="connsiteX2" fmla="*/ 4754247 w 4968733"/>
              <a:gd name="connsiteY2" fmla="*/ 1845680 h 5195442"/>
              <a:gd name="connsiteX3" fmla="*/ 4968733 w 4968733"/>
              <a:gd name="connsiteY3" fmla="*/ 2193773 h 5195442"/>
              <a:gd name="connsiteX4" fmla="*/ 4756628 w 4968733"/>
              <a:gd name="connsiteY4" fmla="*/ 2533861 h 5195442"/>
              <a:gd name="connsiteX5" fmla="*/ 4742154 w 4968733"/>
              <a:gd name="connsiteY5" fmla="*/ 5195442 h 5195442"/>
              <a:gd name="connsiteX6" fmla="*/ 20466 w 4968733"/>
              <a:gd name="connsiteY6" fmla="*/ 5177517 h 5195442"/>
              <a:gd name="connsiteX7" fmla="*/ 368 w 4968733"/>
              <a:gd name="connsiteY7" fmla="*/ 0 h 5195442"/>
              <a:gd name="connsiteX0" fmla="*/ 163613 w 4948267"/>
              <a:gd name="connsiteY0" fmla="*/ 126436 h 5175828"/>
              <a:gd name="connsiteX1" fmla="*/ 4728569 w 4948267"/>
              <a:gd name="connsiteY1" fmla="*/ 0 h 5175828"/>
              <a:gd name="connsiteX2" fmla="*/ 4733781 w 4948267"/>
              <a:gd name="connsiteY2" fmla="*/ 1826066 h 5175828"/>
              <a:gd name="connsiteX3" fmla="*/ 4948267 w 4948267"/>
              <a:gd name="connsiteY3" fmla="*/ 2174159 h 5175828"/>
              <a:gd name="connsiteX4" fmla="*/ 4736162 w 4948267"/>
              <a:gd name="connsiteY4" fmla="*/ 2514247 h 5175828"/>
              <a:gd name="connsiteX5" fmla="*/ 4721688 w 4948267"/>
              <a:gd name="connsiteY5" fmla="*/ 5175828 h 5175828"/>
              <a:gd name="connsiteX6" fmla="*/ 0 w 4948267"/>
              <a:gd name="connsiteY6" fmla="*/ 5157903 h 5175828"/>
              <a:gd name="connsiteX7" fmla="*/ 163613 w 4948267"/>
              <a:gd name="connsiteY7" fmla="*/ 126436 h 5175828"/>
              <a:gd name="connsiteX0" fmla="*/ 634 w 4956329"/>
              <a:gd name="connsiteY0" fmla="*/ 0 h 5176392"/>
              <a:gd name="connsiteX1" fmla="*/ 4736631 w 4956329"/>
              <a:gd name="connsiteY1" fmla="*/ 564 h 5176392"/>
              <a:gd name="connsiteX2" fmla="*/ 4741843 w 4956329"/>
              <a:gd name="connsiteY2" fmla="*/ 1826630 h 5176392"/>
              <a:gd name="connsiteX3" fmla="*/ 4956329 w 4956329"/>
              <a:gd name="connsiteY3" fmla="*/ 2174723 h 5176392"/>
              <a:gd name="connsiteX4" fmla="*/ 4744224 w 4956329"/>
              <a:gd name="connsiteY4" fmla="*/ 2514811 h 5176392"/>
              <a:gd name="connsiteX5" fmla="*/ 4729750 w 4956329"/>
              <a:gd name="connsiteY5" fmla="*/ 5176392 h 5176392"/>
              <a:gd name="connsiteX6" fmla="*/ 8062 w 4956329"/>
              <a:gd name="connsiteY6" fmla="*/ 5158467 h 5176392"/>
              <a:gd name="connsiteX7" fmla="*/ 634 w 4956329"/>
              <a:gd name="connsiteY7" fmla="*/ 0 h 5176392"/>
              <a:gd name="connsiteX0" fmla="*/ 2075 w 4948267"/>
              <a:gd name="connsiteY0" fmla="*/ 6580 h 5175828"/>
              <a:gd name="connsiteX1" fmla="*/ 4728569 w 4948267"/>
              <a:gd name="connsiteY1" fmla="*/ 0 h 5175828"/>
              <a:gd name="connsiteX2" fmla="*/ 4733781 w 4948267"/>
              <a:gd name="connsiteY2" fmla="*/ 1826066 h 5175828"/>
              <a:gd name="connsiteX3" fmla="*/ 4948267 w 4948267"/>
              <a:gd name="connsiteY3" fmla="*/ 2174159 h 5175828"/>
              <a:gd name="connsiteX4" fmla="*/ 4736162 w 4948267"/>
              <a:gd name="connsiteY4" fmla="*/ 2514247 h 5175828"/>
              <a:gd name="connsiteX5" fmla="*/ 4721688 w 4948267"/>
              <a:gd name="connsiteY5" fmla="*/ 5175828 h 5175828"/>
              <a:gd name="connsiteX6" fmla="*/ 0 w 4948267"/>
              <a:gd name="connsiteY6" fmla="*/ 5157903 h 5175828"/>
              <a:gd name="connsiteX7" fmla="*/ 2075 w 4948267"/>
              <a:gd name="connsiteY7" fmla="*/ 6580 h 5175828"/>
              <a:gd name="connsiteX0" fmla="*/ 2075 w 4948267"/>
              <a:gd name="connsiteY0" fmla="*/ 0 h 5169248"/>
              <a:gd name="connsiteX1" fmla="*/ 4707189 w 4948267"/>
              <a:gd name="connsiteY1" fmla="*/ 564 h 5169248"/>
              <a:gd name="connsiteX2" fmla="*/ 4733781 w 4948267"/>
              <a:gd name="connsiteY2" fmla="*/ 1819486 h 5169248"/>
              <a:gd name="connsiteX3" fmla="*/ 4948267 w 4948267"/>
              <a:gd name="connsiteY3" fmla="*/ 2167579 h 5169248"/>
              <a:gd name="connsiteX4" fmla="*/ 4736162 w 4948267"/>
              <a:gd name="connsiteY4" fmla="*/ 2507667 h 5169248"/>
              <a:gd name="connsiteX5" fmla="*/ 4721688 w 4948267"/>
              <a:gd name="connsiteY5" fmla="*/ 5169248 h 5169248"/>
              <a:gd name="connsiteX6" fmla="*/ 0 w 4948267"/>
              <a:gd name="connsiteY6" fmla="*/ 5151323 h 5169248"/>
              <a:gd name="connsiteX7" fmla="*/ 2075 w 4948267"/>
              <a:gd name="connsiteY7" fmla="*/ 0 h 5169248"/>
              <a:gd name="connsiteX0" fmla="*/ 2075 w 4948267"/>
              <a:gd name="connsiteY0" fmla="*/ 0 h 5169248"/>
              <a:gd name="connsiteX1" fmla="*/ 4707189 w 4948267"/>
              <a:gd name="connsiteY1" fmla="*/ 564 h 5169248"/>
              <a:gd name="connsiteX2" fmla="*/ 4707651 w 4948267"/>
              <a:gd name="connsiteY2" fmla="*/ 1771861 h 5169248"/>
              <a:gd name="connsiteX3" fmla="*/ 4948267 w 4948267"/>
              <a:gd name="connsiteY3" fmla="*/ 2167579 h 5169248"/>
              <a:gd name="connsiteX4" fmla="*/ 4736162 w 4948267"/>
              <a:gd name="connsiteY4" fmla="*/ 2507667 h 5169248"/>
              <a:gd name="connsiteX5" fmla="*/ 4721688 w 4948267"/>
              <a:gd name="connsiteY5" fmla="*/ 5169248 h 5169248"/>
              <a:gd name="connsiteX6" fmla="*/ 0 w 4948267"/>
              <a:gd name="connsiteY6" fmla="*/ 5151323 h 5169248"/>
              <a:gd name="connsiteX7" fmla="*/ 2075 w 4948267"/>
              <a:gd name="connsiteY7" fmla="*/ 0 h 5169248"/>
              <a:gd name="connsiteX0" fmla="*/ 2075 w 4948267"/>
              <a:gd name="connsiteY0" fmla="*/ 0 h 5169248"/>
              <a:gd name="connsiteX1" fmla="*/ 4707189 w 4948267"/>
              <a:gd name="connsiteY1" fmla="*/ 564 h 5169248"/>
              <a:gd name="connsiteX2" fmla="*/ 4707651 w 4948267"/>
              <a:gd name="connsiteY2" fmla="*/ 1771861 h 5169248"/>
              <a:gd name="connsiteX3" fmla="*/ 4948267 w 4948267"/>
              <a:gd name="connsiteY3" fmla="*/ 2167579 h 5169248"/>
              <a:gd name="connsiteX4" fmla="*/ 4707655 w 4948267"/>
              <a:gd name="connsiteY4" fmla="*/ 2555292 h 5169248"/>
              <a:gd name="connsiteX5" fmla="*/ 4721688 w 4948267"/>
              <a:gd name="connsiteY5" fmla="*/ 5169248 h 5169248"/>
              <a:gd name="connsiteX6" fmla="*/ 0 w 4948267"/>
              <a:gd name="connsiteY6" fmla="*/ 5151323 h 5169248"/>
              <a:gd name="connsiteX7" fmla="*/ 2075 w 4948267"/>
              <a:gd name="connsiteY7" fmla="*/ 0 h 5169248"/>
              <a:gd name="connsiteX0" fmla="*/ 2075 w 4948267"/>
              <a:gd name="connsiteY0" fmla="*/ 0 h 5151323"/>
              <a:gd name="connsiteX1" fmla="*/ 4707189 w 4948267"/>
              <a:gd name="connsiteY1" fmla="*/ 564 h 5151323"/>
              <a:gd name="connsiteX2" fmla="*/ 4707651 w 4948267"/>
              <a:gd name="connsiteY2" fmla="*/ 1771861 h 5151323"/>
              <a:gd name="connsiteX3" fmla="*/ 4948267 w 4948267"/>
              <a:gd name="connsiteY3" fmla="*/ 2167579 h 5151323"/>
              <a:gd name="connsiteX4" fmla="*/ 4707655 w 4948267"/>
              <a:gd name="connsiteY4" fmla="*/ 2555292 h 5151323"/>
              <a:gd name="connsiteX5" fmla="*/ 4707436 w 4948267"/>
              <a:gd name="connsiteY5" fmla="*/ 5147816 h 5151323"/>
              <a:gd name="connsiteX6" fmla="*/ 0 w 4948267"/>
              <a:gd name="connsiteY6" fmla="*/ 5151323 h 5151323"/>
              <a:gd name="connsiteX7" fmla="*/ 2075 w 4948267"/>
              <a:gd name="connsiteY7" fmla="*/ 0 h 5151323"/>
              <a:gd name="connsiteX0" fmla="*/ 2075 w 4948267"/>
              <a:gd name="connsiteY0" fmla="*/ 0 h 5151323"/>
              <a:gd name="connsiteX1" fmla="*/ 4707189 w 4948267"/>
              <a:gd name="connsiteY1" fmla="*/ 564 h 5151323"/>
              <a:gd name="connsiteX2" fmla="*/ 4707651 w 4948267"/>
              <a:gd name="connsiteY2" fmla="*/ 1771861 h 5151323"/>
              <a:gd name="connsiteX3" fmla="*/ 4948267 w 4948267"/>
              <a:gd name="connsiteY3" fmla="*/ 2167579 h 5151323"/>
              <a:gd name="connsiteX4" fmla="*/ 4707655 w 4948267"/>
              <a:gd name="connsiteY4" fmla="*/ 2555292 h 5151323"/>
              <a:gd name="connsiteX5" fmla="*/ 4705061 w 4948267"/>
              <a:gd name="connsiteY5" fmla="*/ 5143053 h 5151323"/>
              <a:gd name="connsiteX6" fmla="*/ 0 w 4948267"/>
              <a:gd name="connsiteY6" fmla="*/ 5151323 h 5151323"/>
              <a:gd name="connsiteX7" fmla="*/ 2075 w 4948267"/>
              <a:gd name="connsiteY7" fmla="*/ 0 h 5151323"/>
              <a:gd name="connsiteX0" fmla="*/ 2075 w 4948267"/>
              <a:gd name="connsiteY0" fmla="*/ 0 h 5146560"/>
              <a:gd name="connsiteX1" fmla="*/ 4707189 w 4948267"/>
              <a:gd name="connsiteY1" fmla="*/ 564 h 5146560"/>
              <a:gd name="connsiteX2" fmla="*/ 4707651 w 4948267"/>
              <a:gd name="connsiteY2" fmla="*/ 1771861 h 5146560"/>
              <a:gd name="connsiteX3" fmla="*/ 4948267 w 4948267"/>
              <a:gd name="connsiteY3" fmla="*/ 2167579 h 5146560"/>
              <a:gd name="connsiteX4" fmla="*/ 4707655 w 4948267"/>
              <a:gd name="connsiteY4" fmla="*/ 2555292 h 5146560"/>
              <a:gd name="connsiteX5" fmla="*/ 4705061 w 4948267"/>
              <a:gd name="connsiteY5" fmla="*/ 5143053 h 5146560"/>
              <a:gd name="connsiteX6" fmla="*/ 0 w 4948267"/>
              <a:gd name="connsiteY6" fmla="*/ 5146560 h 5146560"/>
              <a:gd name="connsiteX7" fmla="*/ 2075 w 4948267"/>
              <a:gd name="connsiteY7" fmla="*/ 0 h 5146560"/>
              <a:gd name="connsiteX0" fmla="*/ 2075 w 4948267"/>
              <a:gd name="connsiteY0" fmla="*/ 0 h 5148941"/>
              <a:gd name="connsiteX1" fmla="*/ 4707189 w 4948267"/>
              <a:gd name="connsiteY1" fmla="*/ 564 h 5148941"/>
              <a:gd name="connsiteX2" fmla="*/ 4707651 w 4948267"/>
              <a:gd name="connsiteY2" fmla="*/ 1771861 h 5148941"/>
              <a:gd name="connsiteX3" fmla="*/ 4948267 w 4948267"/>
              <a:gd name="connsiteY3" fmla="*/ 2167579 h 5148941"/>
              <a:gd name="connsiteX4" fmla="*/ 4707655 w 4948267"/>
              <a:gd name="connsiteY4" fmla="*/ 2555292 h 5148941"/>
              <a:gd name="connsiteX5" fmla="*/ 4705061 w 4948267"/>
              <a:gd name="connsiteY5" fmla="*/ 5143053 h 5148941"/>
              <a:gd name="connsiteX6" fmla="*/ 0 w 4948267"/>
              <a:gd name="connsiteY6" fmla="*/ 5148941 h 5148941"/>
              <a:gd name="connsiteX7" fmla="*/ 2075 w 4948267"/>
              <a:gd name="connsiteY7" fmla="*/ 0 h 5148941"/>
              <a:gd name="connsiteX0" fmla="*/ 2075 w 4948267"/>
              <a:gd name="connsiteY0" fmla="*/ 404249 h 5553190"/>
              <a:gd name="connsiteX1" fmla="*/ 4707189 w 4948267"/>
              <a:gd name="connsiteY1" fmla="*/ 0 h 5553190"/>
              <a:gd name="connsiteX2" fmla="*/ 4707651 w 4948267"/>
              <a:gd name="connsiteY2" fmla="*/ 2176110 h 5553190"/>
              <a:gd name="connsiteX3" fmla="*/ 4948267 w 4948267"/>
              <a:gd name="connsiteY3" fmla="*/ 2571828 h 5553190"/>
              <a:gd name="connsiteX4" fmla="*/ 4707655 w 4948267"/>
              <a:gd name="connsiteY4" fmla="*/ 2959541 h 5553190"/>
              <a:gd name="connsiteX5" fmla="*/ 4705061 w 4948267"/>
              <a:gd name="connsiteY5" fmla="*/ 5547302 h 5553190"/>
              <a:gd name="connsiteX6" fmla="*/ 0 w 4948267"/>
              <a:gd name="connsiteY6" fmla="*/ 5553190 h 5553190"/>
              <a:gd name="connsiteX7" fmla="*/ 2075 w 4948267"/>
              <a:gd name="connsiteY7" fmla="*/ 404249 h 5553190"/>
              <a:gd name="connsiteX0" fmla="*/ 2075 w 4948267"/>
              <a:gd name="connsiteY0" fmla="*/ 404249 h 5553190"/>
              <a:gd name="connsiteX1" fmla="*/ 4707189 w 4948267"/>
              <a:gd name="connsiteY1" fmla="*/ 0 h 5553190"/>
              <a:gd name="connsiteX2" fmla="*/ 4707651 w 4948267"/>
              <a:gd name="connsiteY2" fmla="*/ 2176110 h 5553190"/>
              <a:gd name="connsiteX3" fmla="*/ 4948267 w 4948267"/>
              <a:gd name="connsiteY3" fmla="*/ 2571828 h 5553190"/>
              <a:gd name="connsiteX4" fmla="*/ 4707655 w 4948267"/>
              <a:gd name="connsiteY4" fmla="*/ 2959541 h 5553190"/>
              <a:gd name="connsiteX5" fmla="*/ 4705061 w 4948267"/>
              <a:gd name="connsiteY5" fmla="*/ 5157158 h 5553190"/>
              <a:gd name="connsiteX6" fmla="*/ 0 w 4948267"/>
              <a:gd name="connsiteY6" fmla="*/ 5553190 h 5553190"/>
              <a:gd name="connsiteX7" fmla="*/ 2075 w 4948267"/>
              <a:gd name="connsiteY7" fmla="*/ 404249 h 5553190"/>
              <a:gd name="connsiteX0" fmla="*/ 424 w 4946616"/>
              <a:gd name="connsiteY0" fmla="*/ 404249 h 5157158"/>
              <a:gd name="connsiteX1" fmla="*/ 4705538 w 4946616"/>
              <a:gd name="connsiteY1" fmla="*/ 0 h 5157158"/>
              <a:gd name="connsiteX2" fmla="*/ 4706000 w 4946616"/>
              <a:gd name="connsiteY2" fmla="*/ 2176110 h 5157158"/>
              <a:gd name="connsiteX3" fmla="*/ 4946616 w 4946616"/>
              <a:gd name="connsiteY3" fmla="*/ 2571828 h 5157158"/>
              <a:gd name="connsiteX4" fmla="*/ 4706004 w 4946616"/>
              <a:gd name="connsiteY4" fmla="*/ 2959541 h 5157158"/>
              <a:gd name="connsiteX5" fmla="*/ 4703410 w 4946616"/>
              <a:gd name="connsiteY5" fmla="*/ 5157158 h 5157158"/>
              <a:gd name="connsiteX6" fmla="*/ 16593 w 4946616"/>
              <a:gd name="connsiteY6" fmla="*/ 5053318 h 5157158"/>
              <a:gd name="connsiteX7" fmla="*/ 424 w 4946616"/>
              <a:gd name="connsiteY7" fmla="*/ 404249 h 5157158"/>
              <a:gd name="connsiteX0" fmla="*/ 8157 w 4954349"/>
              <a:gd name="connsiteY0" fmla="*/ 404249 h 5157158"/>
              <a:gd name="connsiteX1" fmla="*/ 4713271 w 4954349"/>
              <a:gd name="connsiteY1" fmla="*/ 0 h 5157158"/>
              <a:gd name="connsiteX2" fmla="*/ 4713733 w 4954349"/>
              <a:gd name="connsiteY2" fmla="*/ 2176110 h 5157158"/>
              <a:gd name="connsiteX3" fmla="*/ 4954349 w 4954349"/>
              <a:gd name="connsiteY3" fmla="*/ 2571828 h 5157158"/>
              <a:gd name="connsiteX4" fmla="*/ 4713737 w 4954349"/>
              <a:gd name="connsiteY4" fmla="*/ 2959541 h 5157158"/>
              <a:gd name="connsiteX5" fmla="*/ 4711143 w 4954349"/>
              <a:gd name="connsiteY5" fmla="*/ 5157158 h 5157158"/>
              <a:gd name="connsiteX6" fmla="*/ 0 w 4954349"/>
              <a:gd name="connsiteY6" fmla="*/ 5150854 h 5157158"/>
              <a:gd name="connsiteX7" fmla="*/ 8157 w 4954349"/>
              <a:gd name="connsiteY7" fmla="*/ 404249 h 5157158"/>
              <a:gd name="connsiteX0" fmla="*/ 550 w 4964987"/>
              <a:gd name="connsiteY0" fmla="*/ 1913 h 5157158"/>
              <a:gd name="connsiteX1" fmla="*/ 4723909 w 4964987"/>
              <a:gd name="connsiteY1" fmla="*/ 0 h 5157158"/>
              <a:gd name="connsiteX2" fmla="*/ 4724371 w 4964987"/>
              <a:gd name="connsiteY2" fmla="*/ 2176110 h 5157158"/>
              <a:gd name="connsiteX3" fmla="*/ 4964987 w 4964987"/>
              <a:gd name="connsiteY3" fmla="*/ 2571828 h 5157158"/>
              <a:gd name="connsiteX4" fmla="*/ 4724375 w 4964987"/>
              <a:gd name="connsiteY4" fmla="*/ 2959541 h 5157158"/>
              <a:gd name="connsiteX5" fmla="*/ 4721781 w 4964987"/>
              <a:gd name="connsiteY5" fmla="*/ 5157158 h 5157158"/>
              <a:gd name="connsiteX6" fmla="*/ 10638 w 4964987"/>
              <a:gd name="connsiteY6" fmla="*/ 5150854 h 5157158"/>
              <a:gd name="connsiteX7" fmla="*/ 550 w 4964987"/>
              <a:gd name="connsiteY7" fmla="*/ 1913 h 5157158"/>
              <a:gd name="connsiteX0" fmla="*/ 550 w 4964987"/>
              <a:gd name="connsiteY0" fmla="*/ 1913 h 5157158"/>
              <a:gd name="connsiteX1" fmla="*/ 4723909 w 4964987"/>
              <a:gd name="connsiteY1" fmla="*/ 0 h 5157158"/>
              <a:gd name="connsiteX2" fmla="*/ 4724371 w 4964987"/>
              <a:gd name="connsiteY2" fmla="*/ 2176110 h 5157158"/>
              <a:gd name="connsiteX3" fmla="*/ 4964987 w 4964987"/>
              <a:gd name="connsiteY3" fmla="*/ 2571828 h 5157158"/>
              <a:gd name="connsiteX4" fmla="*/ 4724375 w 4964987"/>
              <a:gd name="connsiteY4" fmla="*/ 2959541 h 5157158"/>
              <a:gd name="connsiteX5" fmla="*/ 4721781 w 4964987"/>
              <a:gd name="connsiteY5" fmla="*/ 5157158 h 5157158"/>
              <a:gd name="connsiteX6" fmla="*/ 1286225 w 4964987"/>
              <a:gd name="connsiteY6" fmla="*/ 5141710 h 5157158"/>
              <a:gd name="connsiteX7" fmla="*/ 10638 w 4964987"/>
              <a:gd name="connsiteY7" fmla="*/ 5150854 h 5157158"/>
              <a:gd name="connsiteX8" fmla="*/ 550 w 4964987"/>
              <a:gd name="connsiteY8" fmla="*/ 1913 h 5157158"/>
              <a:gd name="connsiteX0" fmla="*/ 550 w 4964987"/>
              <a:gd name="connsiteY0" fmla="*/ 1913 h 5157158"/>
              <a:gd name="connsiteX1" fmla="*/ 4723909 w 4964987"/>
              <a:gd name="connsiteY1" fmla="*/ 0 h 5157158"/>
              <a:gd name="connsiteX2" fmla="*/ 4724371 w 4964987"/>
              <a:gd name="connsiteY2" fmla="*/ 2176110 h 5157158"/>
              <a:gd name="connsiteX3" fmla="*/ 4964987 w 4964987"/>
              <a:gd name="connsiteY3" fmla="*/ 2571828 h 5157158"/>
              <a:gd name="connsiteX4" fmla="*/ 4724375 w 4964987"/>
              <a:gd name="connsiteY4" fmla="*/ 2959541 h 5157158"/>
              <a:gd name="connsiteX5" fmla="*/ 4721781 w 4964987"/>
              <a:gd name="connsiteY5" fmla="*/ 5157158 h 5157158"/>
              <a:gd name="connsiteX6" fmla="*/ 1286225 w 4964987"/>
              <a:gd name="connsiteY6" fmla="*/ 5141710 h 5157158"/>
              <a:gd name="connsiteX7" fmla="*/ 10638 w 4964987"/>
              <a:gd name="connsiteY7" fmla="*/ 5150854 h 5157158"/>
              <a:gd name="connsiteX8" fmla="*/ 550 w 4964987"/>
              <a:gd name="connsiteY8" fmla="*/ 1913 h 5157158"/>
              <a:gd name="connsiteX0" fmla="*/ 344903 w 5309340"/>
              <a:gd name="connsiteY0" fmla="*/ 1913 h 5186052"/>
              <a:gd name="connsiteX1" fmla="*/ 5068262 w 5309340"/>
              <a:gd name="connsiteY1" fmla="*/ 0 h 5186052"/>
              <a:gd name="connsiteX2" fmla="*/ 5068724 w 5309340"/>
              <a:gd name="connsiteY2" fmla="*/ 2176110 h 5186052"/>
              <a:gd name="connsiteX3" fmla="*/ 5309340 w 5309340"/>
              <a:gd name="connsiteY3" fmla="*/ 2571828 h 5186052"/>
              <a:gd name="connsiteX4" fmla="*/ 5068728 w 5309340"/>
              <a:gd name="connsiteY4" fmla="*/ 2959541 h 5186052"/>
              <a:gd name="connsiteX5" fmla="*/ 5066134 w 5309340"/>
              <a:gd name="connsiteY5" fmla="*/ 5157158 h 5186052"/>
              <a:gd name="connsiteX6" fmla="*/ 1630578 w 5309340"/>
              <a:gd name="connsiteY6" fmla="*/ 5141710 h 5186052"/>
              <a:gd name="connsiteX7" fmla="*/ 354991 w 5309340"/>
              <a:gd name="connsiteY7" fmla="*/ 5150854 h 5186052"/>
              <a:gd name="connsiteX8" fmla="*/ 361072 w 5309340"/>
              <a:gd name="connsiteY8" fmla="*/ 4638790 h 5186052"/>
              <a:gd name="connsiteX9" fmla="*/ 344903 w 5309340"/>
              <a:gd name="connsiteY9" fmla="*/ 1913 h 5186052"/>
              <a:gd name="connsiteX0" fmla="*/ 82037 w 5046474"/>
              <a:gd name="connsiteY0" fmla="*/ 1913 h 5186052"/>
              <a:gd name="connsiteX1" fmla="*/ 4805396 w 5046474"/>
              <a:gd name="connsiteY1" fmla="*/ 0 h 5186052"/>
              <a:gd name="connsiteX2" fmla="*/ 4805858 w 5046474"/>
              <a:gd name="connsiteY2" fmla="*/ 2176110 h 5186052"/>
              <a:gd name="connsiteX3" fmla="*/ 5046474 w 5046474"/>
              <a:gd name="connsiteY3" fmla="*/ 2571828 h 5186052"/>
              <a:gd name="connsiteX4" fmla="*/ 4805862 w 5046474"/>
              <a:gd name="connsiteY4" fmla="*/ 2959541 h 5186052"/>
              <a:gd name="connsiteX5" fmla="*/ 4803268 w 5046474"/>
              <a:gd name="connsiteY5" fmla="*/ 5157158 h 5186052"/>
              <a:gd name="connsiteX6" fmla="*/ 1367712 w 5046474"/>
              <a:gd name="connsiteY6" fmla="*/ 5141710 h 5186052"/>
              <a:gd name="connsiteX7" fmla="*/ 92125 w 5046474"/>
              <a:gd name="connsiteY7" fmla="*/ 5150854 h 5186052"/>
              <a:gd name="connsiteX8" fmla="*/ 98206 w 5046474"/>
              <a:gd name="connsiteY8" fmla="*/ 4638790 h 5186052"/>
              <a:gd name="connsiteX9" fmla="*/ 82037 w 5046474"/>
              <a:gd name="connsiteY9" fmla="*/ 1913 h 5186052"/>
              <a:gd name="connsiteX0" fmla="*/ 105 w 4964542"/>
              <a:gd name="connsiteY0" fmla="*/ 1913 h 5157158"/>
              <a:gd name="connsiteX1" fmla="*/ 4723464 w 4964542"/>
              <a:gd name="connsiteY1" fmla="*/ 0 h 5157158"/>
              <a:gd name="connsiteX2" fmla="*/ 4723926 w 4964542"/>
              <a:gd name="connsiteY2" fmla="*/ 2176110 h 5157158"/>
              <a:gd name="connsiteX3" fmla="*/ 4964542 w 4964542"/>
              <a:gd name="connsiteY3" fmla="*/ 2571828 h 5157158"/>
              <a:gd name="connsiteX4" fmla="*/ 4723930 w 4964542"/>
              <a:gd name="connsiteY4" fmla="*/ 2959541 h 5157158"/>
              <a:gd name="connsiteX5" fmla="*/ 4721336 w 4964542"/>
              <a:gd name="connsiteY5" fmla="*/ 5157158 h 5157158"/>
              <a:gd name="connsiteX6" fmla="*/ 1285780 w 4964542"/>
              <a:gd name="connsiteY6" fmla="*/ 5141710 h 5157158"/>
              <a:gd name="connsiteX7" fmla="*/ 1310106 w 4964542"/>
              <a:gd name="connsiteY7" fmla="*/ 4731754 h 5157158"/>
              <a:gd name="connsiteX8" fmla="*/ 16274 w 4964542"/>
              <a:gd name="connsiteY8" fmla="*/ 4638790 h 5157158"/>
              <a:gd name="connsiteX9" fmla="*/ 105 w 4964542"/>
              <a:gd name="connsiteY9" fmla="*/ 1913 h 5157158"/>
              <a:gd name="connsiteX0" fmla="*/ 187 w 4964624"/>
              <a:gd name="connsiteY0" fmla="*/ 1913 h 5157158"/>
              <a:gd name="connsiteX1" fmla="*/ 4723546 w 4964624"/>
              <a:gd name="connsiteY1" fmla="*/ 0 h 5157158"/>
              <a:gd name="connsiteX2" fmla="*/ 4724008 w 4964624"/>
              <a:gd name="connsiteY2" fmla="*/ 2176110 h 5157158"/>
              <a:gd name="connsiteX3" fmla="*/ 4964624 w 4964624"/>
              <a:gd name="connsiteY3" fmla="*/ 2571828 h 5157158"/>
              <a:gd name="connsiteX4" fmla="*/ 4724012 w 4964624"/>
              <a:gd name="connsiteY4" fmla="*/ 2959541 h 5157158"/>
              <a:gd name="connsiteX5" fmla="*/ 4721418 w 4964624"/>
              <a:gd name="connsiteY5" fmla="*/ 5157158 h 5157158"/>
              <a:gd name="connsiteX6" fmla="*/ 1285862 w 4964624"/>
              <a:gd name="connsiteY6" fmla="*/ 5141710 h 5157158"/>
              <a:gd name="connsiteX7" fmla="*/ 1310188 w 4964624"/>
              <a:gd name="connsiteY7" fmla="*/ 4731754 h 5157158"/>
              <a:gd name="connsiteX8" fmla="*/ 8754 w 4964624"/>
              <a:gd name="connsiteY8" fmla="*/ 4722610 h 5157158"/>
              <a:gd name="connsiteX9" fmla="*/ 187 w 4964624"/>
              <a:gd name="connsiteY9" fmla="*/ 1913 h 5157158"/>
              <a:gd name="connsiteX0" fmla="*/ 187 w 4964624"/>
              <a:gd name="connsiteY0" fmla="*/ 1913 h 5157158"/>
              <a:gd name="connsiteX1" fmla="*/ 4723546 w 4964624"/>
              <a:gd name="connsiteY1" fmla="*/ 0 h 5157158"/>
              <a:gd name="connsiteX2" fmla="*/ 4724008 w 4964624"/>
              <a:gd name="connsiteY2" fmla="*/ 2176110 h 5157158"/>
              <a:gd name="connsiteX3" fmla="*/ 4964624 w 4964624"/>
              <a:gd name="connsiteY3" fmla="*/ 2571828 h 5157158"/>
              <a:gd name="connsiteX4" fmla="*/ 4724012 w 4964624"/>
              <a:gd name="connsiteY4" fmla="*/ 2959541 h 5157158"/>
              <a:gd name="connsiteX5" fmla="*/ 4721418 w 4964624"/>
              <a:gd name="connsiteY5" fmla="*/ 5157158 h 5157158"/>
              <a:gd name="connsiteX6" fmla="*/ 1285862 w 4964624"/>
              <a:gd name="connsiteY6" fmla="*/ 5141710 h 5157158"/>
              <a:gd name="connsiteX7" fmla="*/ 1310188 w 4964624"/>
              <a:gd name="connsiteY7" fmla="*/ 4731754 h 5157158"/>
              <a:gd name="connsiteX8" fmla="*/ 8754 w 4964624"/>
              <a:gd name="connsiteY8" fmla="*/ 4722610 h 5157158"/>
              <a:gd name="connsiteX9" fmla="*/ 187 w 4964624"/>
              <a:gd name="connsiteY9" fmla="*/ 1913 h 5157158"/>
              <a:gd name="connsiteX0" fmla="*/ 187 w 4964624"/>
              <a:gd name="connsiteY0" fmla="*/ 1913 h 5157158"/>
              <a:gd name="connsiteX1" fmla="*/ 4723546 w 4964624"/>
              <a:gd name="connsiteY1" fmla="*/ 0 h 5157158"/>
              <a:gd name="connsiteX2" fmla="*/ 4724008 w 4964624"/>
              <a:gd name="connsiteY2" fmla="*/ 2176110 h 5157158"/>
              <a:gd name="connsiteX3" fmla="*/ 4964624 w 4964624"/>
              <a:gd name="connsiteY3" fmla="*/ 2571828 h 5157158"/>
              <a:gd name="connsiteX4" fmla="*/ 4724012 w 4964624"/>
              <a:gd name="connsiteY4" fmla="*/ 2959541 h 5157158"/>
              <a:gd name="connsiteX5" fmla="*/ 4721418 w 4964624"/>
              <a:gd name="connsiteY5" fmla="*/ 5157158 h 5157158"/>
              <a:gd name="connsiteX6" fmla="*/ 1285862 w 4964624"/>
              <a:gd name="connsiteY6" fmla="*/ 5141710 h 5157158"/>
              <a:gd name="connsiteX7" fmla="*/ 1310188 w 4964624"/>
              <a:gd name="connsiteY7" fmla="*/ 4731754 h 5157158"/>
              <a:gd name="connsiteX8" fmla="*/ 8754 w 4964624"/>
              <a:gd name="connsiteY8" fmla="*/ 4722610 h 5157158"/>
              <a:gd name="connsiteX9" fmla="*/ 187 w 4964624"/>
              <a:gd name="connsiteY9" fmla="*/ 1913 h 5157158"/>
              <a:gd name="connsiteX0" fmla="*/ 187 w 4964624"/>
              <a:gd name="connsiteY0" fmla="*/ 1913 h 5157158"/>
              <a:gd name="connsiteX1" fmla="*/ 4723546 w 4964624"/>
              <a:gd name="connsiteY1" fmla="*/ 0 h 5157158"/>
              <a:gd name="connsiteX2" fmla="*/ 4724008 w 4964624"/>
              <a:gd name="connsiteY2" fmla="*/ 2176110 h 5157158"/>
              <a:gd name="connsiteX3" fmla="*/ 4964624 w 4964624"/>
              <a:gd name="connsiteY3" fmla="*/ 2571828 h 5157158"/>
              <a:gd name="connsiteX4" fmla="*/ 4724012 w 4964624"/>
              <a:gd name="connsiteY4" fmla="*/ 2959541 h 5157158"/>
              <a:gd name="connsiteX5" fmla="*/ 4721418 w 4964624"/>
              <a:gd name="connsiteY5" fmla="*/ 5157158 h 5157158"/>
              <a:gd name="connsiteX6" fmla="*/ 1285862 w 4964624"/>
              <a:gd name="connsiteY6" fmla="*/ 5141710 h 5157158"/>
              <a:gd name="connsiteX7" fmla="*/ 1310188 w 4964624"/>
              <a:gd name="connsiteY7" fmla="*/ 4731754 h 5157158"/>
              <a:gd name="connsiteX8" fmla="*/ 8754 w 4964624"/>
              <a:gd name="connsiteY8" fmla="*/ 4722610 h 5157158"/>
              <a:gd name="connsiteX9" fmla="*/ 187 w 4964624"/>
              <a:gd name="connsiteY9" fmla="*/ 1913 h 5157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964624" h="5157158">
                <a:moveTo>
                  <a:pt x="187" y="1913"/>
                </a:moveTo>
                <a:lnTo>
                  <a:pt x="4723546" y="0"/>
                </a:lnTo>
                <a:cubicBezTo>
                  <a:pt x="4723172" y="869977"/>
                  <a:pt x="4724382" y="1306133"/>
                  <a:pt x="4724008" y="2176110"/>
                </a:cubicBezTo>
                <a:lnTo>
                  <a:pt x="4964624" y="2571828"/>
                </a:lnTo>
                <a:lnTo>
                  <a:pt x="4724012" y="2959541"/>
                </a:lnTo>
                <a:cubicBezTo>
                  <a:pt x="4721663" y="3571755"/>
                  <a:pt x="4723767" y="4544944"/>
                  <a:pt x="4721418" y="5157158"/>
                </a:cubicBezTo>
                <a:lnTo>
                  <a:pt x="1285862" y="5141710"/>
                </a:lnTo>
                <a:cubicBezTo>
                  <a:pt x="1278767" y="4710418"/>
                  <a:pt x="1302079" y="4911586"/>
                  <a:pt x="1310188" y="4731754"/>
                </a:cubicBezTo>
                <a:cubicBezTo>
                  <a:pt x="558874" y="4701274"/>
                  <a:pt x="725007" y="4727327"/>
                  <a:pt x="8754" y="4722610"/>
                </a:cubicBezTo>
                <a:cubicBezTo>
                  <a:pt x="7073" y="3864453"/>
                  <a:pt x="-1357" y="1072225"/>
                  <a:pt x="187" y="1913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504000" tIns="288000" rIns="288000" bIns="3996000" anchor="b"/>
          <a:lstStyle>
            <a:lvl1pPr>
              <a:lnSpc>
                <a:spcPct val="100000"/>
              </a:lnSpc>
              <a:defRPr sz="2000"/>
            </a:lvl1pPr>
          </a:lstStyle>
          <a:p>
            <a:pPr lvl="0"/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5" name="Bildplatzhalter 14"/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4427985" cy="5143500"/>
          </a:xfrm>
          <a:custGeom>
            <a:avLst/>
            <a:gdLst>
              <a:gd name="connsiteX0" fmla="*/ 4427985 w 4427985"/>
              <a:gd name="connsiteY0" fmla="*/ 5143425 h 5143500"/>
              <a:gd name="connsiteX1" fmla="*/ 4427984 w 4427985"/>
              <a:gd name="connsiteY1" fmla="*/ 5143500 h 5143500"/>
              <a:gd name="connsiteX2" fmla="*/ 4411299 w 4427985"/>
              <a:gd name="connsiteY2" fmla="*/ 5143500 h 5143500"/>
              <a:gd name="connsiteX3" fmla="*/ 0 w 4427985"/>
              <a:gd name="connsiteY3" fmla="*/ 0 h 5143500"/>
              <a:gd name="connsiteX4" fmla="*/ 4409171 w 4427985"/>
              <a:gd name="connsiteY4" fmla="*/ 0 h 5143500"/>
              <a:gd name="connsiteX5" fmla="*/ 4409219 w 4427985"/>
              <a:gd name="connsiteY5" fmla="*/ 144591 h 5143500"/>
              <a:gd name="connsiteX6" fmla="*/ 4408703 w 4427985"/>
              <a:gd name="connsiteY6" fmla="*/ 2162452 h 5143500"/>
              <a:gd name="connsiteX7" fmla="*/ 4167512 w 4427985"/>
              <a:gd name="connsiteY7" fmla="*/ 2558170 h 5143500"/>
              <a:gd name="connsiteX8" fmla="*/ 4408699 w 4427985"/>
              <a:gd name="connsiteY8" fmla="*/ 2945883 h 5143500"/>
              <a:gd name="connsiteX9" fmla="*/ 4411299 w 4427985"/>
              <a:gd name="connsiteY9" fmla="*/ 5143500 h 5143500"/>
              <a:gd name="connsiteX10" fmla="*/ 0 w 4427985"/>
              <a:gd name="connsiteY10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427985" h="5143500">
                <a:moveTo>
                  <a:pt x="4427985" y="5143425"/>
                </a:moveTo>
                <a:lnTo>
                  <a:pt x="4427984" y="5143500"/>
                </a:lnTo>
                <a:lnTo>
                  <a:pt x="4411299" y="5143500"/>
                </a:lnTo>
                <a:close/>
                <a:moveTo>
                  <a:pt x="0" y="0"/>
                </a:moveTo>
                <a:lnTo>
                  <a:pt x="4409171" y="0"/>
                </a:lnTo>
                <a:lnTo>
                  <a:pt x="4409219" y="144591"/>
                </a:lnTo>
                <a:cubicBezTo>
                  <a:pt x="4409396" y="912533"/>
                  <a:pt x="4408352" y="1346849"/>
                  <a:pt x="4408703" y="2162452"/>
                </a:cubicBezTo>
                <a:lnTo>
                  <a:pt x="4167512" y="2558170"/>
                </a:lnTo>
                <a:lnTo>
                  <a:pt x="4408699" y="2945883"/>
                </a:lnTo>
                <a:cubicBezTo>
                  <a:pt x="4411054" y="3558097"/>
                  <a:pt x="4408945" y="4531286"/>
                  <a:pt x="4411299" y="5143500"/>
                </a:cubicBezTo>
                <a:lnTo>
                  <a:pt x="0" y="5143500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9" name="Inhaltsplatzhalter 19"/>
          <p:cNvSpPr>
            <a:spLocks noGrp="1"/>
          </p:cNvSpPr>
          <p:nvPr>
            <p:ph sz="quarter" idx="14"/>
          </p:nvPr>
        </p:nvSpPr>
        <p:spPr>
          <a:xfrm>
            <a:off x="4679999" y="1419590"/>
            <a:ext cx="4189363" cy="329641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580962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&amp;Text Templat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-12524" y="-17700"/>
            <a:ext cx="4948594" cy="5193391"/>
          </a:xfrm>
          <a:custGeom>
            <a:avLst/>
            <a:gdLst>
              <a:gd name="connsiteX0" fmla="*/ 0 w 1214884"/>
              <a:gd name="connsiteY0" fmla="*/ 0 h 1482941"/>
              <a:gd name="connsiteX1" fmla="*/ 758452 w 1214884"/>
              <a:gd name="connsiteY1" fmla="*/ 0 h 1482941"/>
              <a:gd name="connsiteX2" fmla="*/ 1214884 w 1214884"/>
              <a:gd name="connsiteY2" fmla="*/ 741471 h 1482941"/>
              <a:gd name="connsiteX3" fmla="*/ 758452 w 1214884"/>
              <a:gd name="connsiteY3" fmla="*/ 1482941 h 1482941"/>
              <a:gd name="connsiteX4" fmla="*/ 0 w 1214884"/>
              <a:gd name="connsiteY4" fmla="*/ 1482941 h 1482941"/>
              <a:gd name="connsiteX5" fmla="*/ 0 w 1214884"/>
              <a:gd name="connsiteY5" fmla="*/ 0 h 1482941"/>
              <a:gd name="connsiteX0" fmla="*/ 0 w 1214884"/>
              <a:gd name="connsiteY0" fmla="*/ 0 h 1482941"/>
              <a:gd name="connsiteX1" fmla="*/ 758452 w 1214884"/>
              <a:gd name="connsiteY1" fmla="*/ 0 h 1482941"/>
              <a:gd name="connsiteX2" fmla="*/ 1000398 w 1214884"/>
              <a:gd name="connsiteY2" fmla="*/ 393378 h 1482941"/>
              <a:gd name="connsiteX3" fmla="*/ 1214884 w 1214884"/>
              <a:gd name="connsiteY3" fmla="*/ 741471 h 1482941"/>
              <a:gd name="connsiteX4" fmla="*/ 758452 w 1214884"/>
              <a:gd name="connsiteY4" fmla="*/ 1482941 h 1482941"/>
              <a:gd name="connsiteX5" fmla="*/ 0 w 1214884"/>
              <a:gd name="connsiteY5" fmla="*/ 1482941 h 1482941"/>
              <a:gd name="connsiteX6" fmla="*/ 0 w 1214884"/>
              <a:gd name="connsiteY6" fmla="*/ 0 h 1482941"/>
              <a:gd name="connsiteX0" fmla="*/ 0 w 1214884"/>
              <a:gd name="connsiteY0" fmla="*/ 0 h 1482941"/>
              <a:gd name="connsiteX1" fmla="*/ 758452 w 1214884"/>
              <a:gd name="connsiteY1" fmla="*/ 0 h 1482941"/>
              <a:gd name="connsiteX2" fmla="*/ 1000398 w 1214884"/>
              <a:gd name="connsiteY2" fmla="*/ 393378 h 1482941"/>
              <a:gd name="connsiteX3" fmla="*/ 1214884 w 1214884"/>
              <a:gd name="connsiteY3" fmla="*/ 741471 h 1482941"/>
              <a:gd name="connsiteX4" fmla="*/ 1002779 w 1214884"/>
              <a:gd name="connsiteY4" fmla="*/ 1081559 h 1482941"/>
              <a:gd name="connsiteX5" fmla="*/ 758452 w 1214884"/>
              <a:gd name="connsiteY5" fmla="*/ 1482941 h 1482941"/>
              <a:gd name="connsiteX6" fmla="*/ 0 w 1214884"/>
              <a:gd name="connsiteY6" fmla="*/ 1482941 h 1482941"/>
              <a:gd name="connsiteX7" fmla="*/ 0 w 1214884"/>
              <a:gd name="connsiteY7" fmla="*/ 0 h 1482941"/>
              <a:gd name="connsiteX0" fmla="*/ 0 w 1214884"/>
              <a:gd name="connsiteY0" fmla="*/ 2216552 h 3699493"/>
              <a:gd name="connsiteX1" fmla="*/ 1001521 w 1214884"/>
              <a:gd name="connsiteY1" fmla="*/ 0 h 3699493"/>
              <a:gd name="connsiteX2" fmla="*/ 1000398 w 1214884"/>
              <a:gd name="connsiteY2" fmla="*/ 2609930 h 3699493"/>
              <a:gd name="connsiteX3" fmla="*/ 1214884 w 1214884"/>
              <a:gd name="connsiteY3" fmla="*/ 2958023 h 3699493"/>
              <a:gd name="connsiteX4" fmla="*/ 1002779 w 1214884"/>
              <a:gd name="connsiteY4" fmla="*/ 3298111 h 3699493"/>
              <a:gd name="connsiteX5" fmla="*/ 758452 w 1214884"/>
              <a:gd name="connsiteY5" fmla="*/ 3699493 h 3699493"/>
              <a:gd name="connsiteX6" fmla="*/ 0 w 1214884"/>
              <a:gd name="connsiteY6" fmla="*/ 3699493 h 3699493"/>
              <a:gd name="connsiteX7" fmla="*/ 0 w 1214884"/>
              <a:gd name="connsiteY7" fmla="*/ 2216552 h 3699493"/>
              <a:gd name="connsiteX0" fmla="*/ 0 w 4884059"/>
              <a:gd name="connsiteY0" fmla="*/ 0 h 3699493"/>
              <a:gd name="connsiteX1" fmla="*/ 4670696 w 4884059"/>
              <a:gd name="connsiteY1" fmla="*/ 0 h 3699493"/>
              <a:gd name="connsiteX2" fmla="*/ 4669573 w 4884059"/>
              <a:gd name="connsiteY2" fmla="*/ 2609930 h 3699493"/>
              <a:gd name="connsiteX3" fmla="*/ 4884059 w 4884059"/>
              <a:gd name="connsiteY3" fmla="*/ 2958023 h 3699493"/>
              <a:gd name="connsiteX4" fmla="*/ 4671954 w 4884059"/>
              <a:gd name="connsiteY4" fmla="*/ 3298111 h 3699493"/>
              <a:gd name="connsiteX5" fmla="*/ 4427627 w 4884059"/>
              <a:gd name="connsiteY5" fmla="*/ 3699493 h 3699493"/>
              <a:gd name="connsiteX6" fmla="*/ 3669175 w 4884059"/>
              <a:gd name="connsiteY6" fmla="*/ 3699493 h 3699493"/>
              <a:gd name="connsiteX7" fmla="*/ 0 w 4884059"/>
              <a:gd name="connsiteY7" fmla="*/ 0 h 3699493"/>
              <a:gd name="connsiteX0" fmla="*/ 0 w 4884059"/>
              <a:gd name="connsiteY0" fmla="*/ 0 h 5134754"/>
              <a:gd name="connsiteX1" fmla="*/ 4670696 w 4884059"/>
              <a:gd name="connsiteY1" fmla="*/ 0 h 5134754"/>
              <a:gd name="connsiteX2" fmla="*/ 4669573 w 4884059"/>
              <a:gd name="connsiteY2" fmla="*/ 2609930 h 5134754"/>
              <a:gd name="connsiteX3" fmla="*/ 4884059 w 4884059"/>
              <a:gd name="connsiteY3" fmla="*/ 2958023 h 5134754"/>
              <a:gd name="connsiteX4" fmla="*/ 4671954 w 4884059"/>
              <a:gd name="connsiteY4" fmla="*/ 3298111 h 5134754"/>
              <a:gd name="connsiteX5" fmla="*/ 4664908 w 4884059"/>
              <a:gd name="connsiteY5" fmla="*/ 5134754 h 5134754"/>
              <a:gd name="connsiteX6" fmla="*/ 3669175 w 4884059"/>
              <a:gd name="connsiteY6" fmla="*/ 3699493 h 5134754"/>
              <a:gd name="connsiteX7" fmla="*/ 0 w 4884059"/>
              <a:gd name="connsiteY7" fmla="*/ 0 h 5134754"/>
              <a:gd name="connsiteX0" fmla="*/ 57873 w 4941932"/>
              <a:gd name="connsiteY0" fmla="*/ 0 h 5134754"/>
              <a:gd name="connsiteX1" fmla="*/ 4728569 w 4941932"/>
              <a:gd name="connsiteY1" fmla="*/ 0 h 5134754"/>
              <a:gd name="connsiteX2" fmla="*/ 4727446 w 4941932"/>
              <a:gd name="connsiteY2" fmla="*/ 2609930 h 5134754"/>
              <a:gd name="connsiteX3" fmla="*/ 4941932 w 4941932"/>
              <a:gd name="connsiteY3" fmla="*/ 2958023 h 5134754"/>
              <a:gd name="connsiteX4" fmla="*/ 4729827 w 4941932"/>
              <a:gd name="connsiteY4" fmla="*/ 3298111 h 5134754"/>
              <a:gd name="connsiteX5" fmla="*/ 4722781 w 4941932"/>
              <a:gd name="connsiteY5" fmla="*/ 5134754 h 5134754"/>
              <a:gd name="connsiteX6" fmla="*/ 0 w 4941932"/>
              <a:gd name="connsiteY6" fmla="*/ 5128967 h 5134754"/>
              <a:gd name="connsiteX7" fmla="*/ 57873 w 4941932"/>
              <a:gd name="connsiteY7" fmla="*/ 0 h 5134754"/>
              <a:gd name="connsiteX0" fmla="*/ 11575 w 4941932"/>
              <a:gd name="connsiteY0" fmla="*/ 0 h 5157904"/>
              <a:gd name="connsiteX1" fmla="*/ 4728569 w 4941932"/>
              <a:gd name="connsiteY1" fmla="*/ 23150 h 5157904"/>
              <a:gd name="connsiteX2" fmla="*/ 4727446 w 4941932"/>
              <a:gd name="connsiteY2" fmla="*/ 2633080 h 5157904"/>
              <a:gd name="connsiteX3" fmla="*/ 4941932 w 4941932"/>
              <a:gd name="connsiteY3" fmla="*/ 2981173 h 5157904"/>
              <a:gd name="connsiteX4" fmla="*/ 4729827 w 4941932"/>
              <a:gd name="connsiteY4" fmla="*/ 3321261 h 5157904"/>
              <a:gd name="connsiteX5" fmla="*/ 4722781 w 4941932"/>
              <a:gd name="connsiteY5" fmla="*/ 5157904 h 5157904"/>
              <a:gd name="connsiteX6" fmla="*/ 0 w 4941932"/>
              <a:gd name="connsiteY6" fmla="*/ 5152117 h 5157904"/>
              <a:gd name="connsiteX7" fmla="*/ 11575 w 4941932"/>
              <a:gd name="connsiteY7" fmla="*/ 0 h 5157904"/>
              <a:gd name="connsiteX0" fmla="*/ 11575 w 4941932"/>
              <a:gd name="connsiteY0" fmla="*/ 28936 h 5186840"/>
              <a:gd name="connsiteX1" fmla="*/ 4722782 w 4941932"/>
              <a:gd name="connsiteY1" fmla="*/ 0 h 5186840"/>
              <a:gd name="connsiteX2" fmla="*/ 4727446 w 4941932"/>
              <a:gd name="connsiteY2" fmla="*/ 2662016 h 5186840"/>
              <a:gd name="connsiteX3" fmla="*/ 4941932 w 4941932"/>
              <a:gd name="connsiteY3" fmla="*/ 3010109 h 5186840"/>
              <a:gd name="connsiteX4" fmla="*/ 4729827 w 4941932"/>
              <a:gd name="connsiteY4" fmla="*/ 3350197 h 5186840"/>
              <a:gd name="connsiteX5" fmla="*/ 4722781 w 4941932"/>
              <a:gd name="connsiteY5" fmla="*/ 5186840 h 5186840"/>
              <a:gd name="connsiteX6" fmla="*/ 0 w 4941932"/>
              <a:gd name="connsiteY6" fmla="*/ 5181053 h 5186840"/>
              <a:gd name="connsiteX7" fmla="*/ 11575 w 4941932"/>
              <a:gd name="connsiteY7" fmla="*/ 28936 h 5186840"/>
              <a:gd name="connsiteX0" fmla="*/ 11575 w 4941932"/>
              <a:gd name="connsiteY0" fmla="*/ 5786 h 5163690"/>
              <a:gd name="connsiteX1" fmla="*/ 4728569 w 4941932"/>
              <a:gd name="connsiteY1" fmla="*/ 0 h 5163690"/>
              <a:gd name="connsiteX2" fmla="*/ 4727446 w 4941932"/>
              <a:gd name="connsiteY2" fmla="*/ 2638866 h 5163690"/>
              <a:gd name="connsiteX3" fmla="*/ 4941932 w 4941932"/>
              <a:gd name="connsiteY3" fmla="*/ 2986959 h 5163690"/>
              <a:gd name="connsiteX4" fmla="*/ 4729827 w 4941932"/>
              <a:gd name="connsiteY4" fmla="*/ 3327047 h 5163690"/>
              <a:gd name="connsiteX5" fmla="*/ 4722781 w 4941932"/>
              <a:gd name="connsiteY5" fmla="*/ 5163690 h 5163690"/>
              <a:gd name="connsiteX6" fmla="*/ 0 w 4941932"/>
              <a:gd name="connsiteY6" fmla="*/ 5157903 h 5163690"/>
              <a:gd name="connsiteX7" fmla="*/ 11575 w 4941932"/>
              <a:gd name="connsiteY7" fmla="*/ 5786 h 5163690"/>
              <a:gd name="connsiteX0" fmla="*/ 11575 w 4941932"/>
              <a:gd name="connsiteY0" fmla="*/ 5786 h 5169478"/>
              <a:gd name="connsiteX1" fmla="*/ 4728569 w 4941932"/>
              <a:gd name="connsiteY1" fmla="*/ 0 h 5169478"/>
              <a:gd name="connsiteX2" fmla="*/ 4727446 w 4941932"/>
              <a:gd name="connsiteY2" fmla="*/ 2638866 h 5169478"/>
              <a:gd name="connsiteX3" fmla="*/ 4941932 w 4941932"/>
              <a:gd name="connsiteY3" fmla="*/ 2986959 h 5169478"/>
              <a:gd name="connsiteX4" fmla="*/ 4729827 w 4941932"/>
              <a:gd name="connsiteY4" fmla="*/ 3327047 h 5169478"/>
              <a:gd name="connsiteX5" fmla="*/ 4734356 w 4941932"/>
              <a:gd name="connsiteY5" fmla="*/ 5169478 h 5169478"/>
              <a:gd name="connsiteX6" fmla="*/ 0 w 4941932"/>
              <a:gd name="connsiteY6" fmla="*/ 5157903 h 5169478"/>
              <a:gd name="connsiteX7" fmla="*/ 11575 w 4941932"/>
              <a:gd name="connsiteY7" fmla="*/ 5786 h 5169478"/>
              <a:gd name="connsiteX0" fmla="*/ 11575 w 4941932"/>
              <a:gd name="connsiteY0" fmla="*/ 0 h 5163692"/>
              <a:gd name="connsiteX1" fmla="*/ 4728569 w 4941932"/>
              <a:gd name="connsiteY1" fmla="*/ 564 h 5163692"/>
              <a:gd name="connsiteX2" fmla="*/ 4727446 w 4941932"/>
              <a:gd name="connsiteY2" fmla="*/ 2633080 h 5163692"/>
              <a:gd name="connsiteX3" fmla="*/ 4941932 w 4941932"/>
              <a:gd name="connsiteY3" fmla="*/ 2981173 h 5163692"/>
              <a:gd name="connsiteX4" fmla="*/ 4729827 w 4941932"/>
              <a:gd name="connsiteY4" fmla="*/ 3321261 h 5163692"/>
              <a:gd name="connsiteX5" fmla="*/ 4734356 w 4941932"/>
              <a:gd name="connsiteY5" fmla="*/ 5163692 h 5163692"/>
              <a:gd name="connsiteX6" fmla="*/ 0 w 4941932"/>
              <a:gd name="connsiteY6" fmla="*/ 5152117 h 5163692"/>
              <a:gd name="connsiteX7" fmla="*/ 11575 w 4941932"/>
              <a:gd name="connsiteY7" fmla="*/ 0 h 5163692"/>
              <a:gd name="connsiteX0" fmla="*/ 11575 w 4941932"/>
              <a:gd name="connsiteY0" fmla="*/ 0 h 5163692"/>
              <a:gd name="connsiteX1" fmla="*/ 4726188 w 4941932"/>
              <a:gd name="connsiteY1" fmla="*/ 14851 h 5163692"/>
              <a:gd name="connsiteX2" fmla="*/ 4727446 w 4941932"/>
              <a:gd name="connsiteY2" fmla="*/ 2633080 h 5163692"/>
              <a:gd name="connsiteX3" fmla="*/ 4941932 w 4941932"/>
              <a:gd name="connsiteY3" fmla="*/ 2981173 h 5163692"/>
              <a:gd name="connsiteX4" fmla="*/ 4729827 w 4941932"/>
              <a:gd name="connsiteY4" fmla="*/ 3321261 h 5163692"/>
              <a:gd name="connsiteX5" fmla="*/ 4734356 w 4941932"/>
              <a:gd name="connsiteY5" fmla="*/ 5163692 h 5163692"/>
              <a:gd name="connsiteX6" fmla="*/ 0 w 4941932"/>
              <a:gd name="connsiteY6" fmla="*/ 5152117 h 5163692"/>
              <a:gd name="connsiteX7" fmla="*/ 11575 w 4941932"/>
              <a:gd name="connsiteY7" fmla="*/ 0 h 5163692"/>
              <a:gd name="connsiteX0" fmla="*/ 11575 w 4941932"/>
              <a:gd name="connsiteY0" fmla="*/ 0 h 5163692"/>
              <a:gd name="connsiteX1" fmla="*/ 4726188 w 4941932"/>
              <a:gd name="connsiteY1" fmla="*/ 14851 h 5163692"/>
              <a:gd name="connsiteX2" fmla="*/ 4727446 w 4941932"/>
              <a:gd name="connsiteY2" fmla="*/ 2633080 h 5163692"/>
              <a:gd name="connsiteX3" fmla="*/ 4941932 w 4941932"/>
              <a:gd name="connsiteY3" fmla="*/ 2981173 h 5163692"/>
              <a:gd name="connsiteX4" fmla="*/ 4725064 w 4941932"/>
              <a:gd name="connsiteY4" fmla="*/ 3337929 h 5163692"/>
              <a:gd name="connsiteX5" fmla="*/ 4734356 w 4941932"/>
              <a:gd name="connsiteY5" fmla="*/ 5163692 h 5163692"/>
              <a:gd name="connsiteX6" fmla="*/ 0 w 4941932"/>
              <a:gd name="connsiteY6" fmla="*/ 5152117 h 5163692"/>
              <a:gd name="connsiteX7" fmla="*/ 11575 w 4941932"/>
              <a:gd name="connsiteY7" fmla="*/ 0 h 5163692"/>
              <a:gd name="connsiteX0" fmla="*/ 11575 w 4941932"/>
              <a:gd name="connsiteY0" fmla="*/ 0 h 5161310"/>
              <a:gd name="connsiteX1" fmla="*/ 4726188 w 4941932"/>
              <a:gd name="connsiteY1" fmla="*/ 14851 h 5161310"/>
              <a:gd name="connsiteX2" fmla="*/ 4727446 w 4941932"/>
              <a:gd name="connsiteY2" fmla="*/ 2633080 h 5161310"/>
              <a:gd name="connsiteX3" fmla="*/ 4941932 w 4941932"/>
              <a:gd name="connsiteY3" fmla="*/ 2981173 h 5161310"/>
              <a:gd name="connsiteX4" fmla="*/ 4725064 w 4941932"/>
              <a:gd name="connsiteY4" fmla="*/ 3337929 h 5161310"/>
              <a:gd name="connsiteX5" fmla="*/ 4724831 w 4941932"/>
              <a:gd name="connsiteY5" fmla="*/ 5161310 h 5161310"/>
              <a:gd name="connsiteX6" fmla="*/ 0 w 4941932"/>
              <a:gd name="connsiteY6" fmla="*/ 5152117 h 5161310"/>
              <a:gd name="connsiteX7" fmla="*/ 11575 w 4941932"/>
              <a:gd name="connsiteY7" fmla="*/ 0 h 5161310"/>
              <a:gd name="connsiteX0" fmla="*/ 6812 w 4937169"/>
              <a:gd name="connsiteY0" fmla="*/ 0 h 5161310"/>
              <a:gd name="connsiteX1" fmla="*/ 4721425 w 4937169"/>
              <a:gd name="connsiteY1" fmla="*/ 14851 h 5161310"/>
              <a:gd name="connsiteX2" fmla="*/ 4722683 w 4937169"/>
              <a:gd name="connsiteY2" fmla="*/ 2633080 h 5161310"/>
              <a:gd name="connsiteX3" fmla="*/ 4937169 w 4937169"/>
              <a:gd name="connsiteY3" fmla="*/ 2981173 h 5161310"/>
              <a:gd name="connsiteX4" fmla="*/ 4720301 w 4937169"/>
              <a:gd name="connsiteY4" fmla="*/ 3337929 h 5161310"/>
              <a:gd name="connsiteX5" fmla="*/ 4720068 w 4937169"/>
              <a:gd name="connsiteY5" fmla="*/ 5161310 h 5161310"/>
              <a:gd name="connsiteX6" fmla="*/ 0 w 4937169"/>
              <a:gd name="connsiteY6" fmla="*/ 5159260 h 5161310"/>
              <a:gd name="connsiteX7" fmla="*/ 6812 w 4937169"/>
              <a:gd name="connsiteY7" fmla="*/ 0 h 5161310"/>
              <a:gd name="connsiteX0" fmla="*/ 2049 w 4937169"/>
              <a:gd name="connsiteY0" fmla="*/ 1818 h 5146459"/>
              <a:gd name="connsiteX1" fmla="*/ 4721425 w 4937169"/>
              <a:gd name="connsiteY1" fmla="*/ 0 h 5146459"/>
              <a:gd name="connsiteX2" fmla="*/ 4722683 w 4937169"/>
              <a:gd name="connsiteY2" fmla="*/ 2618229 h 5146459"/>
              <a:gd name="connsiteX3" fmla="*/ 4937169 w 4937169"/>
              <a:gd name="connsiteY3" fmla="*/ 2966322 h 5146459"/>
              <a:gd name="connsiteX4" fmla="*/ 4720301 w 4937169"/>
              <a:gd name="connsiteY4" fmla="*/ 3323078 h 5146459"/>
              <a:gd name="connsiteX5" fmla="*/ 4720068 w 4937169"/>
              <a:gd name="connsiteY5" fmla="*/ 5146459 h 5146459"/>
              <a:gd name="connsiteX6" fmla="*/ 0 w 4937169"/>
              <a:gd name="connsiteY6" fmla="*/ 5144409 h 5146459"/>
              <a:gd name="connsiteX7" fmla="*/ 2049 w 4937169"/>
              <a:gd name="connsiteY7" fmla="*/ 1818 h 5146459"/>
              <a:gd name="connsiteX0" fmla="*/ 2049 w 4937169"/>
              <a:gd name="connsiteY0" fmla="*/ 1818 h 5527459"/>
              <a:gd name="connsiteX1" fmla="*/ 4721425 w 4937169"/>
              <a:gd name="connsiteY1" fmla="*/ 0 h 5527459"/>
              <a:gd name="connsiteX2" fmla="*/ 4722683 w 4937169"/>
              <a:gd name="connsiteY2" fmla="*/ 2618229 h 5527459"/>
              <a:gd name="connsiteX3" fmla="*/ 4937169 w 4937169"/>
              <a:gd name="connsiteY3" fmla="*/ 2966322 h 5527459"/>
              <a:gd name="connsiteX4" fmla="*/ 4720301 w 4937169"/>
              <a:gd name="connsiteY4" fmla="*/ 3323078 h 5527459"/>
              <a:gd name="connsiteX5" fmla="*/ 4726418 w 4937169"/>
              <a:gd name="connsiteY5" fmla="*/ 5527459 h 5527459"/>
              <a:gd name="connsiteX6" fmla="*/ 0 w 4937169"/>
              <a:gd name="connsiteY6" fmla="*/ 5144409 h 5527459"/>
              <a:gd name="connsiteX7" fmla="*/ 2049 w 4937169"/>
              <a:gd name="connsiteY7" fmla="*/ 1818 h 5527459"/>
              <a:gd name="connsiteX0" fmla="*/ 411 w 4935531"/>
              <a:gd name="connsiteY0" fmla="*/ 1818 h 5544459"/>
              <a:gd name="connsiteX1" fmla="*/ 4719787 w 4935531"/>
              <a:gd name="connsiteY1" fmla="*/ 0 h 5544459"/>
              <a:gd name="connsiteX2" fmla="*/ 4721045 w 4935531"/>
              <a:gd name="connsiteY2" fmla="*/ 2618229 h 5544459"/>
              <a:gd name="connsiteX3" fmla="*/ 4935531 w 4935531"/>
              <a:gd name="connsiteY3" fmla="*/ 2966322 h 5544459"/>
              <a:gd name="connsiteX4" fmla="*/ 4718663 w 4935531"/>
              <a:gd name="connsiteY4" fmla="*/ 3323078 h 5544459"/>
              <a:gd name="connsiteX5" fmla="*/ 4724780 w 4935531"/>
              <a:gd name="connsiteY5" fmla="*/ 5527459 h 5544459"/>
              <a:gd name="connsiteX6" fmla="*/ 17412 w 4935531"/>
              <a:gd name="connsiteY6" fmla="*/ 5544459 h 5544459"/>
              <a:gd name="connsiteX7" fmla="*/ 411 w 4935531"/>
              <a:gd name="connsiteY7" fmla="*/ 1818 h 5544459"/>
              <a:gd name="connsiteX0" fmla="*/ 14749 w 4949869"/>
              <a:gd name="connsiteY0" fmla="*/ 1818 h 5550809"/>
              <a:gd name="connsiteX1" fmla="*/ 4734125 w 4949869"/>
              <a:gd name="connsiteY1" fmla="*/ 0 h 5550809"/>
              <a:gd name="connsiteX2" fmla="*/ 4735383 w 4949869"/>
              <a:gd name="connsiteY2" fmla="*/ 2618229 h 5550809"/>
              <a:gd name="connsiteX3" fmla="*/ 4949869 w 4949869"/>
              <a:gd name="connsiteY3" fmla="*/ 2966322 h 5550809"/>
              <a:gd name="connsiteX4" fmla="*/ 4733001 w 4949869"/>
              <a:gd name="connsiteY4" fmla="*/ 3323078 h 5550809"/>
              <a:gd name="connsiteX5" fmla="*/ 4739118 w 4949869"/>
              <a:gd name="connsiteY5" fmla="*/ 5527459 h 5550809"/>
              <a:gd name="connsiteX6" fmla="*/ 0 w 4949869"/>
              <a:gd name="connsiteY6" fmla="*/ 5550809 h 5550809"/>
              <a:gd name="connsiteX7" fmla="*/ 14749 w 4949869"/>
              <a:gd name="connsiteY7" fmla="*/ 1818 h 5550809"/>
              <a:gd name="connsiteX0" fmla="*/ 14749 w 4949869"/>
              <a:gd name="connsiteY0" fmla="*/ 1818 h 5550809"/>
              <a:gd name="connsiteX1" fmla="*/ 4734125 w 4949869"/>
              <a:gd name="connsiteY1" fmla="*/ 0 h 5550809"/>
              <a:gd name="connsiteX2" fmla="*/ 4735383 w 4949869"/>
              <a:gd name="connsiteY2" fmla="*/ 2618229 h 5550809"/>
              <a:gd name="connsiteX3" fmla="*/ 4949869 w 4949869"/>
              <a:gd name="connsiteY3" fmla="*/ 2966322 h 5550809"/>
              <a:gd name="connsiteX4" fmla="*/ 4733001 w 4949869"/>
              <a:gd name="connsiteY4" fmla="*/ 3323078 h 5550809"/>
              <a:gd name="connsiteX5" fmla="*/ 4745468 w 4949869"/>
              <a:gd name="connsiteY5" fmla="*/ 5533809 h 5550809"/>
              <a:gd name="connsiteX6" fmla="*/ 0 w 4949869"/>
              <a:gd name="connsiteY6" fmla="*/ 5550809 h 5550809"/>
              <a:gd name="connsiteX7" fmla="*/ 14749 w 4949869"/>
              <a:gd name="connsiteY7" fmla="*/ 1818 h 5550809"/>
              <a:gd name="connsiteX0" fmla="*/ 14749 w 4949869"/>
              <a:gd name="connsiteY0" fmla="*/ 1818 h 5550809"/>
              <a:gd name="connsiteX1" fmla="*/ 4734125 w 4949869"/>
              <a:gd name="connsiteY1" fmla="*/ 0 h 5550809"/>
              <a:gd name="connsiteX2" fmla="*/ 4735383 w 4949869"/>
              <a:gd name="connsiteY2" fmla="*/ 2618229 h 5550809"/>
              <a:gd name="connsiteX3" fmla="*/ 4949869 w 4949869"/>
              <a:gd name="connsiteY3" fmla="*/ 2966322 h 5550809"/>
              <a:gd name="connsiteX4" fmla="*/ 4733001 w 4949869"/>
              <a:gd name="connsiteY4" fmla="*/ 3323078 h 5550809"/>
              <a:gd name="connsiteX5" fmla="*/ 4745468 w 4949869"/>
              <a:gd name="connsiteY5" fmla="*/ 5533809 h 5550809"/>
              <a:gd name="connsiteX6" fmla="*/ 0 w 4949869"/>
              <a:gd name="connsiteY6" fmla="*/ 5550809 h 5550809"/>
              <a:gd name="connsiteX7" fmla="*/ 14749 w 4949869"/>
              <a:gd name="connsiteY7" fmla="*/ 1818 h 5550809"/>
              <a:gd name="connsiteX0" fmla="*/ 14749 w 4949869"/>
              <a:gd name="connsiteY0" fmla="*/ 1818 h 5550809"/>
              <a:gd name="connsiteX1" fmla="*/ 4734125 w 4949869"/>
              <a:gd name="connsiteY1" fmla="*/ 0 h 5550809"/>
              <a:gd name="connsiteX2" fmla="*/ 4735383 w 4949869"/>
              <a:gd name="connsiteY2" fmla="*/ 2618229 h 5550809"/>
              <a:gd name="connsiteX3" fmla="*/ 4949869 w 4949869"/>
              <a:gd name="connsiteY3" fmla="*/ 2966322 h 5550809"/>
              <a:gd name="connsiteX4" fmla="*/ 4733001 w 4949869"/>
              <a:gd name="connsiteY4" fmla="*/ 3323078 h 5550809"/>
              <a:gd name="connsiteX5" fmla="*/ 4745468 w 4949869"/>
              <a:gd name="connsiteY5" fmla="*/ 5533809 h 5550809"/>
              <a:gd name="connsiteX6" fmla="*/ 0 w 4949869"/>
              <a:gd name="connsiteY6" fmla="*/ 5550809 h 5550809"/>
              <a:gd name="connsiteX7" fmla="*/ 14749 w 4949869"/>
              <a:gd name="connsiteY7" fmla="*/ 1818 h 5550809"/>
              <a:gd name="connsiteX0" fmla="*/ 775 w 4935895"/>
              <a:gd name="connsiteY0" fmla="*/ 1818 h 5533809"/>
              <a:gd name="connsiteX1" fmla="*/ 4720151 w 4935895"/>
              <a:gd name="connsiteY1" fmla="*/ 0 h 5533809"/>
              <a:gd name="connsiteX2" fmla="*/ 4721409 w 4935895"/>
              <a:gd name="connsiteY2" fmla="*/ 2618229 h 5533809"/>
              <a:gd name="connsiteX3" fmla="*/ 4935895 w 4935895"/>
              <a:gd name="connsiteY3" fmla="*/ 2966322 h 5533809"/>
              <a:gd name="connsiteX4" fmla="*/ 4719027 w 4935895"/>
              <a:gd name="connsiteY4" fmla="*/ 3323078 h 5533809"/>
              <a:gd name="connsiteX5" fmla="*/ 4731494 w 4935895"/>
              <a:gd name="connsiteY5" fmla="*/ 5533809 h 5533809"/>
              <a:gd name="connsiteX6" fmla="*/ 5076 w 4935895"/>
              <a:gd name="connsiteY6" fmla="*/ 5423809 h 5533809"/>
              <a:gd name="connsiteX7" fmla="*/ 775 w 4935895"/>
              <a:gd name="connsiteY7" fmla="*/ 1818 h 5533809"/>
              <a:gd name="connsiteX0" fmla="*/ 8399 w 4943519"/>
              <a:gd name="connsiteY0" fmla="*/ 1818 h 5563509"/>
              <a:gd name="connsiteX1" fmla="*/ 4727775 w 4943519"/>
              <a:gd name="connsiteY1" fmla="*/ 0 h 5563509"/>
              <a:gd name="connsiteX2" fmla="*/ 4729033 w 4943519"/>
              <a:gd name="connsiteY2" fmla="*/ 2618229 h 5563509"/>
              <a:gd name="connsiteX3" fmla="*/ 4943519 w 4943519"/>
              <a:gd name="connsiteY3" fmla="*/ 2966322 h 5563509"/>
              <a:gd name="connsiteX4" fmla="*/ 4726651 w 4943519"/>
              <a:gd name="connsiteY4" fmla="*/ 3323078 h 5563509"/>
              <a:gd name="connsiteX5" fmla="*/ 4739118 w 4943519"/>
              <a:gd name="connsiteY5" fmla="*/ 5533809 h 5563509"/>
              <a:gd name="connsiteX6" fmla="*/ 0 w 4943519"/>
              <a:gd name="connsiteY6" fmla="*/ 5563509 h 5563509"/>
              <a:gd name="connsiteX7" fmla="*/ 8399 w 4943519"/>
              <a:gd name="connsiteY7" fmla="*/ 1818 h 5563509"/>
              <a:gd name="connsiteX0" fmla="*/ 8399 w 4943519"/>
              <a:gd name="connsiteY0" fmla="*/ 0 h 5561691"/>
              <a:gd name="connsiteX1" fmla="*/ 4734125 w 4943519"/>
              <a:gd name="connsiteY1" fmla="*/ 379182 h 5561691"/>
              <a:gd name="connsiteX2" fmla="*/ 4729033 w 4943519"/>
              <a:gd name="connsiteY2" fmla="*/ 2616411 h 5561691"/>
              <a:gd name="connsiteX3" fmla="*/ 4943519 w 4943519"/>
              <a:gd name="connsiteY3" fmla="*/ 2964504 h 5561691"/>
              <a:gd name="connsiteX4" fmla="*/ 4726651 w 4943519"/>
              <a:gd name="connsiteY4" fmla="*/ 3321260 h 5561691"/>
              <a:gd name="connsiteX5" fmla="*/ 4739118 w 4943519"/>
              <a:gd name="connsiteY5" fmla="*/ 5531991 h 5561691"/>
              <a:gd name="connsiteX6" fmla="*/ 0 w 4943519"/>
              <a:gd name="connsiteY6" fmla="*/ 5561691 h 5561691"/>
              <a:gd name="connsiteX7" fmla="*/ 8399 w 4943519"/>
              <a:gd name="connsiteY7" fmla="*/ 0 h 5561691"/>
              <a:gd name="connsiteX0" fmla="*/ 774 w 4948594"/>
              <a:gd name="connsiteY0" fmla="*/ 0 h 5193391"/>
              <a:gd name="connsiteX1" fmla="*/ 4739200 w 4948594"/>
              <a:gd name="connsiteY1" fmla="*/ 10882 h 5193391"/>
              <a:gd name="connsiteX2" fmla="*/ 4734108 w 4948594"/>
              <a:gd name="connsiteY2" fmla="*/ 2248111 h 5193391"/>
              <a:gd name="connsiteX3" fmla="*/ 4948594 w 4948594"/>
              <a:gd name="connsiteY3" fmla="*/ 2596204 h 5193391"/>
              <a:gd name="connsiteX4" fmla="*/ 4731726 w 4948594"/>
              <a:gd name="connsiteY4" fmla="*/ 2952960 h 5193391"/>
              <a:gd name="connsiteX5" fmla="*/ 4744193 w 4948594"/>
              <a:gd name="connsiteY5" fmla="*/ 5163691 h 5193391"/>
              <a:gd name="connsiteX6" fmla="*/ 5075 w 4948594"/>
              <a:gd name="connsiteY6" fmla="*/ 5193391 h 5193391"/>
              <a:gd name="connsiteX7" fmla="*/ 774 w 4948594"/>
              <a:gd name="connsiteY7" fmla="*/ 0 h 5193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48594" h="5193391">
                <a:moveTo>
                  <a:pt x="774" y="0"/>
                </a:moveTo>
                <a:lnTo>
                  <a:pt x="4739200" y="10882"/>
                </a:lnTo>
                <a:cubicBezTo>
                  <a:pt x="4738826" y="880859"/>
                  <a:pt x="4734482" y="1378134"/>
                  <a:pt x="4734108" y="2248111"/>
                </a:cubicBezTo>
                <a:lnTo>
                  <a:pt x="4948594" y="2596204"/>
                </a:lnTo>
                <a:lnTo>
                  <a:pt x="4731726" y="2952960"/>
                </a:lnTo>
                <a:cubicBezTo>
                  <a:pt x="4729377" y="3565174"/>
                  <a:pt x="4746542" y="4551477"/>
                  <a:pt x="4744193" y="5163691"/>
                </a:cubicBezTo>
                <a:lnTo>
                  <a:pt x="5075" y="5193391"/>
                </a:lnTo>
                <a:cubicBezTo>
                  <a:pt x="8933" y="3476019"/>
                  <a:pt x="-3084" y="1717372"/>
                  <a:pt x="77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288000" tIns="288000" rIns="540000" bIns="3996000" anchor="b"/>
          <a:lstStyle>
            <a:lvl1pPr>
              <a:lnSpc>
                <a:spcPct val="100000"/>
              </a:lnSpc>
              <a:defRPr sz="2000"/>
            </a:lvl1pPr>
          </a:lstStyle>
          <a:p>
            <a:pPr lvl="0"/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5"/>
          </p:nvPr>
        </p:nvSpPr>
        <p:spPr>
          <a:xfrm>
            <a:off x="4724400" y="-1042"/>
            <a:ext cx="4419475" cy="5144541"/>
          </a:xfrm>
          <a:custGeom>
            <a:avLst/>
            <a:gdLst>
              <a:gd name="connsiteX0" fmla="*/ 0 w 4419475"/>
              <a:gd name="connsiteY0" fmla="*/ 5144505 h 5144541"/>
              <a:gd name="connsiteX1" fmla="*/ 8081 w 4419475"/>
              <a:gd name="connsiteY1" fmla="*/ 5144541 h 5144541"/>
              <a:gd name="connsiteX2" fmla="*/ 0 w 4419475"/>
              <a:gd name="connsiteY2" fmla="*/ 5144541 h 5144541"/>
              <a:gd name="connsiteX3" fmla="*/ 10432 w 4419475"/>
              <a:gd name="connsiteY3" fmla="*/ 0 h 5144541"/>
              <a:gd name="connsiteX4" fmla="*/ 4419475 w 4419475"/>
              <a:gd name="connsiteY4" fmla="*/ 0 h 5144541"/>
              <a:gd name="connsiteX5" fmla="*/ 4419475 w 4419475"/>
              <a:gd name="connsiteY5" fmla="*/ 5144541 h 5144541"/>
              <a:gd name="connsiteX6" fmla="*/ 8303 w 4419475"/>
              <a:gd name="connsiteY6" fmla="*/ 5144541 h 5144541"/>
              <a:gd name="connsiteX7" fmla="*/ 8695 w 4419475"/>
              <a:gd name="connsiteY7" fmla="*/ 5025698 h 5144541"/>
              <a:gd name="connsiteX8" fmla="*/ 10903 w 4419475"/>
              <a:gd name="connsiteY8" fmla="*/ 2946925 h 5144541"/>
              <a:gd name="connsiteX9" fmla="*/ 252090 w 4419475"/>
              <a:gd name="connsiteY9" fmla="*/ 2559212 h 5144541"/>
              <a:gd name="connsiteX10" fmla="*/ 10899 w 4419475"/>
              <a:gd name="connsiteY10" fmla="*/ 2163494 h 5144541"/>
              <a:gd name="connsiteX11" fmla="*/ 10384 w 4419475"/>
              <a:gd name="connsiteY11" fmla="*/ 145633 h 5144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9475" h="5144541">
                <a:moveTo>
                  <a:pt x="0" y="5144505"/>
                </a:moveTo>
                <a:lnTo>
                  <a:pt x="8081" y="5144541"/>
                </a:lnTo>
                <a:lnTo>
                  <a:pt x="0" y="5144541"/>
                </a:lnTo>
                <a:close/>
                <a:moveTo>
                  <a:pt x="10432" y="0"/>
                </a:moveTo>
                <a:lnTo>
                  <a:pt x="4419475" y="0"/>
                </a:lnTo>
                <a:lnTo>
                  <a:pt x="4419475" y="5144541"/>
                </a:lnTo>
                <a:lnTo>
                  <a:pt x="8303" y="5144541"/>
                </a:lnTo>
                <a:lnTo>
                  <a:pt x="8695" y="5025698"/>
                </a:lnTo>
                <a:cubicBezTo>
                  <a:pt x="10412" y="4412090"/>
                  <a:pt x="8696" y="3520876"/>
                  <a:pt x="10903" y="2946925"/>
                </a:cubicBezTo>
                <a:lnTo>
                  <a:pt x="252090" y="2559212"/>
                </a:lnTo>
                <a:lnTo>
                  <a:pt x="10899" y="2163494"/>
                </a:lnTo>
                <a:cubicBezTo>
                  <a:pt x="11251" y="1347891"/>
                  <a:pt x="10207" y="913575"/>
                  <a:pt x="10384" y="145633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7" name="Inhaltsplatzhalter 19"/>
          <p:cNvSpPr>
            <a:spLocks noGrp="1"/>
          </p:cNvSpPr>
          <p:nvPr>
            <p:ph sz="quarter" idx="14"/>
          </p:nvPr>
        </p:nvSpPr>
        <p:spPr>
          <a:xfrm>
            <a:off x="290045" y="1419590"/>
            <a:ext cx="4189363" cy="329641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TOM-P / Angelika Mohr   |  Mini Yellow File  – Power &amp; Smart Control Range  |  3/31/2020</a:t>
            </a:r>
            <a:endParaRPr lang="en-GB" dirty="0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B4C61-CCF2-404E-A66F-FC45702A2FD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65028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&amp;Text Templat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4427538" y="0"/>
            <a:ext cx="4716462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pic>
        <p:nvPicPr>
          <p:cNvPr id="11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657725"/>
            <a:ext cx="11445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Bildplatzhalter 2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4427984" cy="255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7" name="Bildplatzhalter 2"/>
          <p:cNvSpPr>
            <a:spLocks noGrp="1"/>
          </p:cNvSpPr>
          <p:nvPr>
            <p:ph type="pic" sz="quarter" idx="17"/>
          </p:nvPr>
        </p:nvSpPr>
        <p:spPr>
          <a:xfrm>
            <a:off x="0" y="2592000"/>
            <a:ext cx="4427984" cy="255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9" name="Inhaltsplatzhalter 19"/>
          <p:cNvSpPr>
            <a:spLocks noGrp="1"/>
          </p:cNvSpPr>
          <p:nvPr>
            <p:ph sz="quarter" idx="14"/>
          </p:nvPr>
        </p:nvSpPr>
        <p:spPr>
          <a:xfrm>
            <a:off x="4679999" y="1419590"/>
            <a:ext cx="4189363" cy="329641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Textplatzhalter 5"/>
          <p:cNvSpPr>
            <a:spLocks noGrp="1"/>
          </p:cNvSpPr>
          <p:nvPr>
            <p:ph type="body" sz="quarter" idx="16"/>
          </p:nvPr>
        </p:nvSpPr>
        <p:spPr>
          <a:xfrm>
            <a:off x="4679999" y="266700"/>
            <a:ext cx="4189363" cy="893763"/>
          </a:xfrm>
          <a:prstGeom prst="rect">
            <a:avLst/>
          </a:prstGeom>
        </p:spPr>
        <p:txBody>
          <a:bodyPr anchor="b"/>
          <a:lstStyle>
            <a:lvl1pPr>
              <a:spcAft>
                <a:spcPts val="0"/>
              </a:spcAft>
              <a:defRPr sz="20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2443685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&amp;Text Templat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>
            <a:off x="0" y="0"/>
            <a:ext cx="4716463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sp>
        <p:nvSpPr>
          <p:cNvPr id="6" name="Bildplatzhalter 2"/>
          <p:cNvSpPr>
            <a:spLocks noGrp="1"/>
          </p:cNvSpPr>
          <p:nvPr>
            <p:ph type="pic" sz="quarter" idx="15"/>
          </p:nvPr>
        </p:nvSpPr>
        <p:spPr>
          <a:xfrm>
            <a:off x="4718620" y="0"/>
            <a:ext cx="4427984" cy="255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7" name="Bildplatzhalter 2"/>
          <p:cNvSpPr>
            <a:spLocks noGrp="1"/>
          </p:cNvSpPr>
          <p:nvPr>
            <p:ph type="pic" sz="quarter" idx="17"/>
          </p:nvPr>
        </p:nvSpPr>
        <p:spPr>
          <a:xfrm>
            <a:off x="4718620" y="2592000"/>
            <a:ext cx="4427984" cy="255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8" name="Inhaltsplatzhalter 19"/>
          <p:cNvSpPr>
            <a:spLocks noGrp="1"/>
          </p:cNvSpPr>
          <p:nvPr>
            <p:ph sz="quarter" idx="14"/>
          </p:nvPr>
        </p:nvSpPr>
        <p:spPr>
          <a:xfrm>
            <a:off x="290045" y="1419590"/>
            <a:ext cx="4189363" cy="329641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6"/>
          </p:nvPr>
        </p:nvSpPr>
        <p:spPr>
          <a:xfrm>
            <a:off x="288000" y="287999"/>
            <a:ext cx="4140000" cy="872463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20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TOM-P / Angelika Mohr   |  Mini Yellow File  – Power &amp; Smart Control Range  |  3/31/2020</a:t>
            </a:r>
            <a:endParaRPr lang="en-GB" dirty="0"/>
          </a:p>
        </p:txBody>
      </p:sp>
      <p:sp>
        <p:nvSpPr>
          <p:cNvPr id="12" name="Foliennummernplatzhalt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ED5A0-CBF3-4B65-9196-277E2D533C7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29806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&amp;Text Templat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4427538" y="0"/>
            <a:ext cx="4716462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pic>
        <p:nvPicPr>
          <p:cNvPr id="11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657725"/>
            <a:ext cx="11445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Bildplatzhalter 2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4427984" cy="255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7" name="Bildplatzhalter 2"/>
          <p:cNvSpPr>
            <a:spLocks noGrp="1"/>
          </p:cNvSpPr>
          <p:nvPr>
            <p:ph type="pic" sz="quarter" idx="17"/>
          </p:nvPr>
        </p:nvSpPr>
        <p:spPr>
          <a:xfrm>
            <a:off x="0" y="2592000"/>
            <a:ext cx="4427984" cy="255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9" name="Inhaltsplatzhalter 19"/>
          <p:cNvSpPr>
            <a:spLocks noGrp="1"/>
          </p:cNvSpPr>
          <p:nvPr>
            <p:ph sz="quarter" idx="14"/>
          </p:nvPr>
        </p:nvSpPr>
        <p:spPr>
          <a:xfrm>
            <a:off x="4679999" y="1419590"/>
            <a:ext cx="4189363" cy="329641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Textplatzhalter 5"/>
          <p:cNvSpPr>
            <a:spLocks noGrp="1"/>
          </p:cNvSpPr>
          <p:nvPr>
            <p:ph type="body" sz="quarter" idx="16"/>
          </p:nvPr>
        </p:nvSpPr>
        <p:spPr>
          <a:xfrm>
            <a:off x="4679999" y="266700"/>
            <a:ext cx="4189363" cy="893763"/>
          </a:xfrm>
          <a:prstGeom prst="rect">
            <a:avLst/>
          </a:prstGeom>
        </p:spPr>
        <p:txBody>
          <a:bodyPr anchor="b"/>
          <a:lstStyle>
            <a:lvl1pPr>
              <a:spcAft>
                <a:spcPts val="0"/>
              </a:spcAft>
              <a:defRPr sz="20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769996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&amp;Text Templat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5"/>
          <p:cNvSpPr>
            <a:spLocks noGrp="1"/>
          </p:cNvSpPr>
          <p:nvPr>
            <p:ph type="pic" sz="quarter" idx="13"/>
          </p:nvPr>
        </p:nvSpPr>
        <p:spPr>
          <a:xfrm>
            <a:off x="-2" y="0"/>
            <a:ext cx="9144001" cy="51435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5508104" y="1163216"/>
            <a:ext cx="2901390" cy="1356441"/>
          </a:xfrm>
          <a:custGeom>
            <a:avLst/>
            <a:gdLst>
              <a:gd name="connsiteX0" fmla="*/ 0 w 788822"/>
              <a:gd name="connsiteY0" fmla="*/ 0 h 962872"/>
              <a:gd name="connsiteX1" fmla="*/ 492462 w 788822"/>
              <a:gd name="connsiteY1" fmla="*/ 0 h 962872"/>
              <a:gd name="connsiteX2" fmla="*/ 788822 w 788822"/>
              <a:gd name="connsiteY2" fmla="*/ 481436 h 962872"/>
              <a:gd name="connsiteX3" fmla="*/ 492462 w 788822"/>
              <a:gd name="connsiteY3" fmla="*/ 962872 h 962872"/>
              <a:gd name="connsiteX4" fmla="*/ 0 w 788822"/>
              <a:gd name="connsiteY4" fmla="*/ 962872 h 962872"/>
              <a:gd name="connsiteX5" fmla="*/ 0 w 788822"/>
              <a:gd name="connsiteY5" fmla="*/ 0 h 962872"/>
              <a:gd name="connsiteX0" fmla="*/ 0 w 788822"/>
              <a:gd name="connsiteY0" fmla="*/ 0 h 962872"/>
              <a:gd name="connsiteX1" fmla="*/ 492462 w 788822"/>
              <a:gd name="connsiteY1" fmla="*/ 0 h 962872"/>
              <a:gd name="connsiteX2" fmla="*/ 788822 w 788822"/>
              <a:gd name="connsiteY2" fmla="*/ 481436 h 962872"/>
              <a:gd name="connsiteX3" fmla="*/ 673244 w 788822"/>
              <a:gd name="connsiteY3" fmla="*/ 665958 h 962872"/>
              <a:gd name="connsiteX4" fmla="*/ 492462 w 788822"/>
              <a:gd name="connsiteY4" fmla="*/ 962872 h 962872"/>
              <a:gd name="connsiteX5" fmla="*/ 0 w 788822"/>
              <a:gd name="connsiteY5" fmla="*/ 962872 h 962872"/>
              <a:gd name="connsiteX6" fmla="*/ 0 w 788822"/>
              <a:gd name="connsiteY6" fmla="*/ 0 h 962872"/>
              <a:gd name="connsiteX0" fmla="*/ 0 w 788822"/>
              <a:gd name="connsiteY0" fmla="*/ 0 h 962872"/>
              <a:gd name="connsiteX1" fmla="*/ 492462 w 788822"/>
              <a:gd name="connsiteY1" fmla="*/ 0 h 962872"/>
              <a:gd name="connsiteX2" fmla="*/ 670863 w 788822"/>
              <a:gd name="connsiteY2" fmla="*/ 292102 h 962872"/>
              <a:gd name="connsiteX3" fmla="*/ 788822 w 788822"/>
              <a:gd name="connsiteY3" fmla="*/ 481436 h 962872"/>
              <a:gd name="connsiteX4" fmla="*/ 673244 w 788822"/>
              <a:gd name="connsiteY4" fmla="*/ 665958 h 962872"/>
              <a:gd name="connsiteX5" fmla="*/ 492462 w 788822"/>
              <a:gd name="connsiteY5" fmla="*/ 962872 h 962872"/>
              <a:gd name="connsiteX6" fmla="*/ 0 w 788822"/>
              <a:gd name="connsiteY6" fmla="*/ 962872 h 962872"/>
              <a:gd name="connsiteX7" fmla="*/ 0 w 788822"/>
              <a:gd name="connsiteY7" fmla="*/ 0 h 962872"/>
              <a:gd name="connsiteX0" fmla="*/ 0 w 788822"/>
              <a:gd name="connsiteY0" fmla="*/ 969168 h 1932040"/>
              <a:gd name="connsiteX1" fmla="*/ 671055 w 788822"/>
              <a:gd name="connsiteY1" fmla="*/ 0 h 1932040"/>
              <a:gd name="connsiteX2" fmla="*/ 670863 w 788822"/>
              <a:gd name="connsiteY2" fmla="*/ 1261270 h 1932040"/>
              <a:gd name="connsiteX3" fmla="*/ 788822 w 788822"/>
              <a:gd name="connsiteY3" fmla="*/ 1450604 h 1932040"/>
              <a:gd name="connsiteX4" fmla="*/ 673244 w 788822"/>
              <a:gd name="connsiteY4" fmla="*/ 1635126 h 1932040"/>
              <a:gd name="connsiteX5" fmla="*/ 492462 w 788822"/>
              <a:gd name="connsiteY5" fmla="*/ 1932040 h 1932040"/>
              <a:gd name="connsiteX6" fmla="*/ 0 w 788822"/>
              <a:gd name="connsiteY6" fmla="*/ 1932040 h 1932040"/>
              <a:gd name="connsiteX7" fmla="*/ 0 w 788822"/>
              <a:gd name="connsiteY7" fmla="*/ 969168 h 1932040"/>
              <a:gd name="connsiteX0" fmla="*/ 0 w 788822"/>
              <a:gd name="connsiteY0" fmla="*/ 969168 h 2884540"/>
              <a:gd name="connsiteX1" fmla="*/ 671055 w 788822"/>
              <a:gd name="connsiteY1" fmla="*/ 0 h 2884540"/>
              <a:gd name="connsiteX2" fmla="*/ 670863 w 788822"/>
              <a:gd name="connsiteY2" fmla="*/ 1261270 h 2884540"/>
              <a:gd name="connsiteX3" fmla="*/ 788822 w 788822"/>
              <a:gd name="connsiteY3" fmla="*/ 1450604 h 2884540"/>
              <a:gd name="connsiteX4" fmla="*/ 673244 w 788822"/>
              <a:gd name="connsiteY4" fmla="*/ 1635126 h 2884540"/>
              <a:gd name="connsiteX5" fmla="*/ 673437 w 788822"/>
              <a:gd name="connsiteY5" fmla="*/ 2884540 h 2884540"/>
              <a:gd name="connsiteX6" fmla="*/ 0 w 788822"/>
              <a:gd name="connsiteY6" fmla="*/ 1932040 h 2884540"/>
              <a:gd name="connsiteX7" fmla="*/ 0 w 788822"/>
              <a:gd name="connsiteY7" fmla="*/ 969168 h 2884540"/>
              <a:gd name="connsiteX0" fmla="*/ 447675 w 1236497"/>
              <a:gd name="connsiteY0" fmla="*/ 969168 h 2884540"/>
              <a:gd name="connsiteX1" fmla="*/ 1118730 w 1236497"/>
              <a:gd name="connsiteY1" fmla="*/ 0 h 2884540"/>
              <a:gd name="connsiteX2" fmla="*/ 1118538 w 1236497"/>
              <a:gd name="connsiteY2" fmla="*/ 1261270 h 2884540"/>
              <a:gd name="connsiteX3" fmla="*/ 1236497 w 1236497"/>
              <a:gd name="connsiteY3" fmla="*/ 1450604 h 2884540"/>
              <a:gd name="connsiteX4" fmla="*/ 1120919 w 1236497"/>
              <a:gd name="connsiteY4" fmla="*/ 1635126 h 2884540"/>
              <a:gd name="connsiteX5" fmla="*/ 1121112 w 1236497"/>
              <a:gd name="connsiteY5" fmla="*/ 2884540 h 2884540"/>
              <a:gd name="connsiteX6" fmla="*/ 0 w 1236497"/>
              <a:gd name="connsiteY6" fmla="*/ 2884540 h 2884540"/>
              <a:gd name="connsiteX7" fmla="*/ 447675 w 1236497"/>
              <a:gd name="connsiteY7" fmla="*/ 969168 h 2884540"/>
              <a:gd name="connsiteX0" fmla="*/ 0 w 1238876"/>
              <a:gd name="connsiteY0" fmla="*/ 2380 h 2884540"/>
              <a:gd name="connsiteX1" fmla="*/ 1121109 w 1238876"/>
              <a:gd name="connsiteY1" fmla="*/ 0 h 2884540"/>
              <a:gd name="connsiteX2" fmla="*/ 1120917 w 1238876"/>
              <a:gd name="connsiteY2" fmla="*/ 1261270 h 2884540"/>
              <a:gd name="connsiteX3" fmla="*/ 1238876 w 1238876"/>
              <a:gd name="connsiteY3" fmla="*/ 1450604 h 2884540"/>
              <a:gd name="connsiteX4" fmla="*/ 1123298 w 1238876"/>
              <a:gd name="connsiteY4" fmla="*/ 1635126 h 2884540"/>
              <a:gd name="connsiteX5" fmla="*/ 1123491 w 1238876"/>
              <a:gd name="connsiteY5" fmla="*/ 2884540 h 2884540"/>
              <a:gd name="connsiteX6" fmla="*/ 2379 w 1238876"/>
              <a:gd name="connsiteY6" fmla="*/ 2884540 h 2884540"/>
              <a:gd name="connsiteX7" fmla="*/ 0 w 1238876"/>
              <a:gd name="connsiteY7" fmla="*/ 2380 h 2884540"/>
              <a:gd name="connsiteX0" fmla="*/ 3105423 w 4344299"/>
              <a:gd name="connsiteY0" fmla="*/ 2380 h 2884540"/>
              <a:gd name="connsiteX1" fmla="*/ 4226532 w 4344299"/>
              <a:gd name="connsiteY1" fmla="*/ 0 h 2884540"/>
              <a:gd name="connsiteX2" fmla="*/ 4226340 w 4344299"/>
              <a:gd name="connsiteY2" fmla="*/ 1261270 h 2884540"/>
              <a:gd name="connsiteX3" fmla="*/ 4344299 w 4344299"/>
              <a:gd name="connsiteY3" fmla="*/ 1450604 h 2884540"/>
              <a:gd name="connsiteX4" fmla="*/ 4228721 w 4344299"/>
              <a:gd name="connsiteY4" fmla="*/ 1635126 h 2884540"/>
              <a:gd name="connsiteX5" fmla="*/ 4228914 w 4344299"/>
              <a:gd name="connsiteY5" fmla="*/ 2884540 h 2884540"/>
              <a:gd name="connsiteX6" fmla="*/ 0 w 4344299"/>
              <a:gd name="connsiteY6" fmla="*/ 1009441 h 2884540"/>
              <a:gd name="connsiteX7" fmla="*/ 3105423 w 4344299"/>
              <a:gd name="connsiteY7" fmla="*/ 2380 h 2884540"/>
              <a:gd name="connsiteX0" fmla="*/ 2960740 w 4199616"/>
              <a:gd name="connsiteY0" fmla="*/ 2380 h 2884540"/>
              <a:gd name="connsiteX1" fmla="*/ 4081849 w 4199616"/>
              <a:gd name="connsiteY1" fmla="*/ 0 h 2884540"/>
              <a:gd name="connsiteX2" fmla="*/ 4081657 w 4199616"/>
              <a:gd name="connsiteY2" fmla="*/ 1261270 h 2884540"/>
              <a:gd name="connsiteX3" fmla="*/ 4199616 w 4199616"/>
              <a:gd name="connsiteY3" fmla="*/ 1450604 h 2884540"/>
              <a:gd name="connsiteX4" fmla="*/ 4084038 w 4199616"/>
              <a:gd name="connsiteY4" fmla="*/ 1635126 h 2884540"/>
              <a:gd name="connsiteX5" fmla="*/ 4084231 w 4199616"/>
              <a:gd name="connsiteY5" fmla="*/ 2884540 h 2884540"/>
              <a:gd name="connsiteX6" fmla="*/ 0 w 4199616"/>
              <a:gd name="connsiteY6" fmla="*/ 1078889 h 2884540"/>
              <a:gd name="connsiteX7" fmla="*/ 2960740 w 4199616"/>
              <a:gd name="connsiteY7" fmla="*/ 2380 h 2884540"/>
              <a:gd name="connsiteX0" fmla="*/ 2973947 w 4212823"/>
              <a:gd name="connsiteY0" fmla="*/ 2380 h 2456277"/>
              <a:gd name="connsiteX1" fmla="*/ 4095056 w 4212823"/>
              <a:gd name="connsiteY1" fmla="*/ 0 h 2456277"/>
              <a:gd name="connsiteX2" fmla="*/ 4094864 w 4212823"/>
              <a:gd name="connsiteY2" fmla="*/ 1261270 h 2456277"/>
              <a:gd name="connsiteX3" fmla="*/ 4212823 w 4212823"/>
              <a:gd name="connsiteY3" fmla="*/ 1450604 h 2456277"/>
              <a:gd name="connsiteX4" fmla="*/ 4097245 w 4212823"/>
              <a:gd name="connsiteY4" fmla="*/ 1635126 h 2456277"/>
              <a:gd name="connsiteX5" fmla="*/ 0 w 4212823"/>
              <a:gd name="connsiteY5" fmla="*/ 2456277 h 2456277"/>
              <a:gd name="connsiteX6" fmla="*/ 13207 w 4212823"/>
              <a:gd name="connsiteY6" fmla="*/ 1078889 h 2456277"/>
              <a:gd name="connsiteX7" fmla="*/ 2973947 w 4212823"/>
              <a:gd name="connsiteY7" fmla="*/ 2380 h 2456277"/>
              <a:gd name="connsiteX0" fmla="*/ 2973947 w 4212823"/>
              <a:gd name="connsiteY0" fmla="*/ 2380 h 2613114"/>
              <a:gd name="connsiteX1" fmla="*/ 4095056 w 4212823"/>
              <a:gd name="connsiteY1" fmla="*/ 0 h 2613114"/>
              <a:gd name="connsiteX2" fmla="*/ 4094864 w 4212823"/>
              <a:gd name="connsiteY2" fmla="*/ 1261270 h 2613114"/>
              <a:gd name="connsiteX3" fmla="*/ 4212823 w 4212823"/>
              <a:gd name="connsiteY3" fmla="*/ 1450604 h 2613114"/>
              <a:gd name="connsiteX4" fmla="*/ 1203574 w 4212823"/>
              <a:gd name="connsiteY4" fmla="*/ 2497440 h 2613114"/>
              <a:gd name="connsiteX5" fmla="*/ 0 w 4212823"/>
              <a:gd name="connsiteY5" fmla="*/ 2456277 h 2613114"/>
              <a:gd name="connsiteX6" fmla="*/ 13207 w 4212823"/>
              <a:gd name="connsiteY6" fmla="*/ 1078889 h 2613114"/>
              <a:gd name="connsiteX7" fmla="*/ 2973947 w 4212823"/>
              <a:gd name="connsiteY7" fmla="*/ 2380 h 2613114"/>
              <a:gd name="connsiteX0" fmla="*/ 2973947 w 4095056"/>
              <a:gd name="connsiteY0" fmla="*/ 2380 h 2613114"/>
              <a:gd name="connsiteX1" fmla="*/ 4095056 w 4095056"/>
              <a:gd name="connsiteY1" fmla="*/ 0 h 2613114"/>
              <a:gd name="connsiteX2" fmla="*/ 4094864 w 4095056"/>
              <a:gd name="connsiteY2" fmla="*/ 1261270 h 2613114"/>
              <a:gd name="connsiteX3" fmla="*/ 1405962 w 4095056"/>
              <a:gd name="connsiteY3" fmla="*/ 2573349 h 2613114"/>
              <a:gd name="connsiteX4" fmla="*/ 1203574 w 4095056"/>
              <a:gd name="connsiteY4" fmla="*/ 2497440 h 2613114"/>
              <a:gd name="connsiteX5" fmla="*/ 0 w 4095056"/>
              <a:gd name="connsiteY5" fmla="*/ 2456277 h 2613114"/>
              <a:gd name="connsiteX6" fmla="*/ 13207 w 4095056"/>
              <a:gd name="connsiteY6" fmla="*/ 1078889 h 2613114"/>
              <a:gd name="connsiteX7" fmla="*/ 2973947 w 4095056"/>
              <a:gd name="connsiteY7" fmla="*/ 2380 h 2613114"/>
              <a:gd name="connsiteX0" fmla="*/ 2973947 w 4095056"/>
              <a:gd name="connsiteY0" fmla="*/ 2380 h 2613114"/>
              <a:gd name="connsiteX1" fmla="*/ 4095056 w 4095056"/>
              <a:gd name="connsiteY1" fmla="*/ 0 h 2613114"/>
              <a:gd name="connsiteX2" fmla="*/ 4094864 w 4095056"/>
              <a:gd name="connsiteY2" fmla="*/ 1261270 h 2613114"/>
              <a:gd name="connsiteX3" fmla="*/ 1405962 w 4095056"/>
              <a:gd name="connsiteY3" fmla="*/ 2573349 h 2613114"/>
              <a:gd name="connsiteX4" fmla="*/ 1203574 w 4095056"/>
              <a:gd name="connsiteY4" fmla="*/ 2497440 h 2613114"/>
              <a:gd name="connsiteX5" fmla="*/ 0 w 4095056"/>
              <a:gd name="connsiteY5" fmla="*/ 2456277 h 2613114"/>
              <a:gd name="connsiteX6" fmla="*/ 13207 w 4095056"/>
              <a:gd name="connsiteY6" fmla="*/ 1078889 h 2613114"/>
              <a:gd name="connsiteX7" fmla="*/ 2973947 w 4095056"/>
              <a:gd name="connsiteY7" fmla="*/ 2380 h 2613114"/>
              <a:gd name="connsiteX0" fmla="*/ 2973947 w 4095056"/>
              <a:gd name="connsiteY0" fmla="*/ 2380 h 2613114"/>
              <a:gd name="connsiteX1" fmla="*/ 4095056 w 4095056"/>
              <a:gd name="connsiteY1" fmla="*/ 0 h 2613114"/>
              <a:gd name="connsiteX2" fmla="*/ 2763776 w 4095056"/>
              <a:gd name="connsiteY2" fmla="*/ 2465037 h 2613114"/>
              <a:gd name="connsiteX3" fmla="*/ 1405962 w 4095056"/>
              <a:gd name="connsiteY3" fmla="*/ 2573349 h 2613114"/>
              <a:gd name="connsiteX4" fmla="*/ 1203574 w 4095056"/>
              <a:gd name="connsiteY4" fmla="*/ 2497440 h 2613114"/>
              <a:gd name="connsiteX5" fmla="*/ 0 w 4095056"/>
              <a:gd name="connsiteY5" fmla="*/ 2456277 h 2613114"/>
              <a:gd name="connsiteX6" fmla="*/ 13207 w 4095056"/>
              <a:gd name="connsiteY6" fmla="*/ 1078889 h 2613114"/>
              <a:gd name="connsiteX7" fmla="*/ 2973947 w 4095056"/>
              <a:gd name="connsiteY7" fmla="*/ 2380 h 2613114"/>
              <a:gd name="connsiteX0" fmla="*/ 2973947 w 2973947"/>
              <a:gd name="connsiteY0" fmla="*/ 0 h 2610734"/>
              <a:gd name="connsiteX1" fmla="*/ 2682944 w 2973947"/>
              <a:gd name="connsiteY1" fmla="*/ 1230324 h 2610734"/>
              <a:gd name="connsiteX2" fmla="*/ 2763776 w 2973947"/>
              <a:gd name="connsiteY2" fmla="*/ 2462657 h 2610734"/>
              <a:gd name="connsiteX3" fmla="*/ 1405962 w 2973947"/>
              <a:gd name="connsiteY3" fmla="*/ 2570969 h 2610734"/>
              <a:gd name="connsiteX4" fmla="*/ 1203574 w 2973947"/>
              <a:gd name="connsiteY4" fmla="*/ 2495060 h 2610734"/>
              <a:gd name="connsiteX5" fmla="*/ 0 w 2973947"/>
              <a:gd name="connsiteY5" fmla="*/ 2453897 h 2610734"/>
              <a:gd name="connsiteX6" fmla="*/ 13207 w 2973947"/>
              <a:gd name="connsiteY6" fmla="*/ 1076509 h 2610734"/>
              <a:gd name="connsiteX7" fmla="*/ 2973947 w 2973947"/>
              <a:gd name="connsiteY7" fmla="*/ 0 h 2610734"/>
              <a:gd name="connsiteX0" fmla="*/ 2973947 w 2973947"/>
              <a:gd name="connsiteY0" fmla="*/ 0 h 2610734"/>
              <a:gd name="connsiteX1" fmla="*/ 2682944 w 2973947"/>
              <a:gd name="connsiteY1" fmla="*/ 1230324 h 2610734"/>
              <a:gd name="connsiteX2" fmla="*/ 1641032 w 2973947"/>
              <a:gd name="connsiteY2" fmla="*/ 2433721 h 2610734"/>
              <a:gd name="connsiteX3" fmla="*/ 1405962 w 2973947"/>
              <a:gd name="connsiteY3" fmla="*/ 2570969 h 2610734"/>
              <a:gd name="connsiteX4" fmla="*/ 1203574 w 2973947"/>
              <a:gd name="connsiteY4" fmla="*/ 2495060 h 2610734"/>
              <a:gd name="connsiteX5" fmla="*/ 0 w 2973947"/>
              <a:gd name="connsiteY5" fmla="*/ 2453897 h 2610734"/>
              <a:gd name="connsiteX6" fmla="*/ 13207 w 2973947"/>
              <a:gd name="connsiteY6" fmla="*/ 1076509 h 2610734"/>
              <a:gd name="connsiteX7" fmla="*/ 2973947 w 2973947"/>
              <a:gd name="connsiteY7" fmla="*/ 0 h 2610734"/>
              <a:gd name="connsiteX0" fmla="*/ 2973947 w 2973947"/>
              <a:gd name="connsiteY0" fmla="*/ 0 h 2610734"/>
              <a:gd name="connsiteX1" fmla="*/ 2792903 w 2973947"/>
              <a:gd name="connsiteY1" fmla="*/ 2457240 h 2610734"/>
              <a:gd name="connsiteX2" fmla="*/ 1641032 w 2973947"/>
              <a:gd name="connsiteY2" fmla="*/ 2433721 h 2610734"/>
              <a:gd name="connsiteX3" fmla="*/ 1405962 w 2973947"/>
              <a:gd name="connsiteY3" fmla="*/ 2570969 h 2610734"/>
              <a:gd name="connsiteX4" fmla="*/ 1203574 w 2973947"/>
              <a:gd name="connsiteY4" fmla="*/ 2495060 h 2610734"/>
              <a:gd name="connsiteX5" fmla="*/ 0 w 2973947"/>
              <a:gd name="connsiteY5" fmla="*/ 2453897 h 2610734"/>
              <a:gd name="connsiteX6" fmla="*/ 13207 w 2973947"/>
              <a:gd name="connsiteY6" fmla="*/ 1076509 h 2610734"/>
              <a:gd name="connsiteX7" fmla="*/ 2973947 w 2973947"/>
              <a:gd name="connsiteY7" fmla="*/ 0 h 2610734"/>
              <a:gd name="connsiteX0" fmla="*/ 2759816 w 2792903"/>
              <a:gd name="connsiteY0" fmla="*/ 0 h 1574800"/>
              <a:gd name="connsiteX1" fmla="*/ 2792903 w 2792903"/>
              <a:gd name="connsiteY1" fmla="*/ 1421306 h 1574800"/>
              <a:gd name="connsiteX2" fmla="*/ 1641032 w 2792903"/>
              <a:gd name="connsiteY2" fmla="*/ 1397787 h 1574800"/>
              <a:gd name="connsiteX3" fmla="*/ 1405962 w 2792903"/>
              <a:gd name="connsiteY3" fmla="*/ 1535035 h 1574800"/>
              <a:gd name="connsiteX4" fmla="*/ 1203574 w 2792903"/>
              <a:gd name="connsiteY4" fmla="*/ 1459126 h 1574800"/>
              <a:gd name="connsiteX5" fmla="*/ 0 w 2792903"/>
              <a:gd name="connsiteY5" fmla="*/ 1417963 h 1574800"/>
              <a:gd name="connsiteX6" fmla="*/ 13207 w 2792903"/>
              <a:gd name="connsiteY6" fmla="*/ 40575 h 1574800"/>
              <a:gd name="connsiteX7" fmla="*/ 2759816 w 2792903"/>
              <a:gd name="connsiteY7" fmla="*/ 0 h 1574800"/>
              <a:gd name="connsiteX0" fmla="*/ 2759816 w 2792903"/>
              <a:gd name="connsiteY0" fmla="*/ 0 h 1535035"/>
              <a:gd name="connsiteX1" fmla="*/ 2792903 w 2792903"/>
              <a:gd name="connsiteY1" fmla="*/ 1421306 h 1535035"/>
              <a:gd name="connsiteX2" fmla="*/ 1641032 w 2792903"/>
              <a:gd name="connsiteY2" fmla="*/ 1397787 h 1535035"/>
              <a:gd name="connsiteX3" fmla="*/ 1405962 w 2792903"/>
              <a:gd name="connsiteY3" fmla="*/ 1535035 h 1535035"/>
              <a:gd name="connsiteX4" fmla="*/ 1203574 w 2792903"/>
              <a:gd name="connsiteY4" fmla="*/ 1459126 h 1535035"/>
              <a:gd name="connsiteX5" fmla="*/ 0 w 2792903"/>
              <a:gd name="connsiteY5" fmla="*/ 1417963 h 1535035"/>
              <a:gd name="connsiteX6" fmla="*/ 13207 w 2792903"/>
              <a:gd name="connsiteY6" fmla="*/ 40575 h 1535035"/>
              <a:gd name="connsiteX7" fmla="*/ 2759816 w 2792903"/>
              <a:gd name="connsiteY7" fmla="*/ 0 h 1535035"/>
              <a:gd name="connsiteX0" fmla="*/ 2759816 w 2792903"/>
              <a:gd name="connsiteY0" fmla="*/ 0 h 1535035"/>
              <a:gd name="connsiteX1" fmla="*/ 2792903 w 2792903"/>
              <a:gd name="connsiteY1" fmla="*/ 1421306 h 1535035"/>
              <a:gd name="connsiteX2" fmla="*/ 1641032 w 2792903"/>
              <a:gd name="connsiteY2" fmla="*/ 1397787 h 1535035"/>
              <a:gd name="connsiteX3" fmla="*/ 1405962 w 2792903"/>
              <a:gd name="connsiteY3" fmla="*/ 1535035 h 1535035"/>
              <a:gd name="connsiteX4" fmla="*/ 1203574 w 2792903"/>
              <a:gd name="connsiteY4" fmla="*/ 1459126 h 1535035"/>
              <a:gd name="connsiteX5" fmla="*/ 0 w 2792903"/>
              <a:gd name="connsiteY5" fmla="*/ 1417963 h 1535035"/>
              <a:gd name="connsiteX6" fmla="*/ 13207 w 2792903"/>
              <a:gd name="connsiteY6" fmla="*/ 40575 h 1535035"/>
              <a:gd name="connsiteX7" fmla="*/ 2759816 w 2792903"/>
              <a:gd name="connsiteY7" fmla="*/ 0 h 1535035"/>
              <a:gd name="connsiteX0" fmla="*/ 2812204 w 2845291"/>
              <a:gd name="connsiteY0" fmla="*/ 0 h 1535035"/>
              <a:gd name="connsiteX1" fmla="*/ 2845291 w 2845291"/>
              <a:gd name="connsiteY1" fmla="*/ 1421306 h 1535035"/>
              <a:gd name="connsiteX2" fmla="*/ 1693420 w 2845291"/>
              <a:gd name="connsiteY2" fmla="*/ 1397787 h 1535035"/>
              <a:gd name="connsiteX3" fmla="*/ 1458350 w 2845291"/>
              <a:gd name="connsiteY3" fmla="*/ 1535035 h 1535035"/>
              <a:gd name="connsiteX4" fmla="*/ 1255962 w 2845291"/>
              <a:gd name="connsiteY4" fmla="*/ 1459126 h 1535035"/>
              <a:gd name="connsiteX5" fmla="*/ 0 w 2845291"/>
              <a:gd name="connsiteY5" fmla="*/ 1470350 h 1535035"/>
              <a:gd name="connsiteX6" fmla="*/ 65595 w 2845291"/>
              <a:gd name="connsiteY6" fmla="*/ 40575 h 1535035"/>
              <a:gd name="connsiteX7" fmla="*/ 2812204 w 2845291"/>
              <a:gd name="connsiteY7" fmla="*/ 0 h 1535035"/>
              <a:gd name="connsiteX0" fmla="*/ 2812204 w 2845291"/>
              <a:gd name="connsiteY0" fmla="*/ 0 h 1535035"/>
              <a:gd name="connsiteX1" fmla="*/ 2845291 w 2845291"/>
              <a:gd name="connsiteY1" fmla="*/ 1421306 h 1535035"/>
              <a:gd name="connsiteX2" fmla="*/ 1693420 w 2845291"/>
              <a:gd name="connsiteY2" fmla="*/ 1397787 h 1535035"/>
              <a:gd name="connsiteX3" fmla="*/ 1458350 w 2845291"/>
              <a:gd name="connsiteY3" fmla="*/ 1535035 h 1535035"/>
              <a:gd name="connsiteX4" fmla="*/ 1255962 w 2845291"/>
              <a:gd name="connsiteY4" fmla="*/ 1471033 h 1535035"/>
              <a:gd name="connsiteX5" fmla="*/ 0 w 2845291"/>
              <a:gd name="connsiteY5" fmla="*/ 1470350 h 1535035"/>
              <a:gd name="connsiteX6" fmla="*/ 65595 w 2845291"/>
              <a:gd name="connsiteY6" fmla="*/ 40575 h 1535035"/>
              <a:gd name="connsiteX7" fmla="*/ 2812204 w 2845291"/>
              <a:gd name="connsiteY7" fmla="*/ 0 h 1535035"/>
              <a:gd name="connsiteX0" fmla="*/ 2812204 w 2845291"/>
              <a:gd name="connsiteY0" fmla="*/ 0 h 1592185"/>
              <a:gd name="connsiteX1" fmla="*/ 2845291 w 2845291"/>
              <a:gd name="connsiteY1" fmla="*/ 1421306 h 1592185"/>
              <a:gd name="connsiteX2" fmla="*/ 1693420 w 2845291"/>
              <a:gd name="connsiteY2" fmla="*/ 1397787 h 1592185"/>
              <a:gd name="connsiteX3" fmla="*/ 1444063 w 2845291"/>
              <a:gd name="connsiteY3" fmla="*/ 1592185 h 1592185"/>
              <a:gd name="connsiteX4" fmla="*/ 1255962 w 2845291"/>
              <a:gd name="connsiteY4" fmla="*/ 1471033 h 1592185"/>
              <a:gd name="connsiteX5" fmla="*/ 0 w 2845291"/>
              <a:gd name="connsiteY5" fmla="*/ 1470350 h 1592185"/>
              <a:gd name="connsiteX6" fmla="*/ 65595 w 2845291"/>
              <a:gd name="connsiteY6" fmla="*/ 40575 h 1592185"/>
              <a:gd name="connsiteX7" fmla="*/ 2812204 w 2845291"/>
              <a:gd name="connsiteY7" fmla="*/ 0 h 1592185"/>
              <a:gd name="connsiteX0" fmla="*/ 2812204 w 2845291"/>
              <a:gd name="connsiteY0" fmla="*/ 0 h 1592185"/>
              <a:gd name="connsiteX1" fmla="*/ 2845291 w 2845291"/>
              <a:gd name="connsiteY1" fmla="*/ 1421306 h 1592185"/>
              <a:gd name="connsiteX2" fmla="*/ 1657701 w 2845291"/>
              <a:gd name="connsiteY2" fmla="*/ 1473987 h 1592185"/>
              <a:gd name="connsiteX3" fmla="*/ 1444063 w 2845291"/>
              <a:gd name="connsiteY3" fmla="*/ 1592185 h 1592185"/>
              <a:gd name="connsiteX4" fmla="*/ 1255962 w 2845291"/>
              <a:gd name="connsiteY4" fmla="*/ 1471033 h 1592185"/>
              <a:gd name="connsiteX5" fmla="*/ 0 w 2845291"/>
              <a:gd name="connsiteY5" fmla="*/ 1470350 h 1592185"/>
              <a:gd name="connsiteX6" fmla="*/ 65595 w 2845291"/>
              <a:gd name="connsiteY6" fmla="*/ 40575 h 1592185"/>
              <a:gd name="connsiteX7" fmla="*/ 2812204 w 2845291"/>
              <a:gd name="connsiteY7" fmla="*/ 0 h 1592185"/>
              <a:gd name="connsiteX0" fmla="*/ 2812204 w 2897678"/>
              <a:gd name="connsiteY0" fmla="*/ 0 h 1592185"/>
              <a:gd name="connsiteX1" fmla="*/ 2897678 w 2897678"/>
              <a:gd name="connsiteY1" fmla="*/ 1473694 h 1592185"/>
              <a:gd name="connsiteX2" fmla="*/ 1657701 w 2897678"/>
              <a:gd name="connsiteY2" fmla="*/ 1473987 h 1592185"/>
              <a:gd name="connsiteX3" fmla="*/ 1444063 w 2897678"/>
              <a:gd name="connsiteY3" fmla="*/ 1592185 h 1592185"/>
              <a:gd name="connsiteX4" fmla="*/ 1255962 w 2897678"/>
              <a:gd name="connsiteY4" fmla="*/ 1471033 h 1592185"/>
              <a:gd name="connsiteX5" fmla="*/ 0 w 2897678"/>
              <a:gd name="connsiteY5" fmla="*/ 1470350 h 1592185"/>
              <a:gd name="connsiteX6" fmla="*/ 65595 w 2897678"/>
              <a:gd name="connsiteY6" fmla="*/ 40575 h 1592185"/>
              <a:gd name="connsiteX7" fmla="*/ 2812204 w 2897678"/>
              <a:gd name="connsiteY7" fmla="*/ 0 h 1592185"/>
              <a:gd name="connsiteX0" fmla="*/ 2902691 w 2902691"/>
              <a:gd name="connsiteY0" fmla="*/ 197550 h 1551610"/>
              <a:gd name="connsiteX1" fmla="*/ 2897678 w 2902691"/>
              <a:gd name="connsiteY1" fmla="*/ 1433119 h 1551610"/>
              <a:gd name="connsiteX2" fmla="*/ 1657701 w 2902691"/>
              <a:gd name="connsiteY2" fmla="*/ 1433412 h 1551610"/>
              <a:gd name="connsiteX3" fmla="*/ 1444063 w 2902691"/>
              <a:gd name="connsiteY3" fmla="*/ 1551610 h 1551610"/>
              <a:gd name="connsiteX4" fmla="*/ 1255962 w 2902691"/>
              <a:gd name="connsiteY4" fmla="*/ 1430458 h 1551610"/>
              <a:gd name="connsiteX5" fmla="*/ 0 w 2902691"/>
              <a:gd name="connsiteY5" fmla="*/ 1429775 h 1551610"/>
              <a:gd name="connsiteX6" fmla="*/ 65595 w 2902691"/>
              <a:gd name="connsiteY6" fmla="*/ 0 h 1551610"/>
              <a:gd name="connsiteX7" fmla="*/ 2902691 w 2902691"/>
              <a:gd name="connsiteY7" fmla="*/ 197550 h 1551610"/>
              <a:gd name="connsiteX0" fmla="*/ 2902691 w 2902691"/>
              <a:gd name="connsiteY0" fmla="*/ 2288 h 1356348"/>
              <a:gd name="connsiteX1" fmla="*/ 2897678 w 2902691"/>
              <a:gd name="connsiteY1" fmla="*/ 1237857 h 1356348"/>
              <a:gd name="connsiteX2" fmla="*/ 1657701 w 2902691"/>
              <a:gd name="connsiteY2" fmla="*/ 1238150 h 1356348"/>
              <a:gd name="connsiteX3" fmla="*/ 1444063 w 2902691"/>
              <a:gd name="connsiteY3" fmla="*/ 1356348 h 1356348"/>
              <a:gd name="connsiteX4" fmla="*/ 1255962 w 2902691"/>
              <a:gd name="connsiteY4" fmla="*/ 1235196 h 1356348"/>
              <a:gd name="connsiteX5" fmla="*/ 0 w 2902691"/>
              <a:gd name="connsiteY5" fmla="*/ 1234513 h 1356348"/>
              <a:gd name="connsiteX6" fmla="*/ 6064 w 2902691"/>
              <a:gd name="connsiteY6" fmla="*/ 0 h 1356348"/>
              <a:gd name="connsiteX7" fmla="*/ 2902691 w 2902691"/>
              <a:gd name="connsiteY7" fmla="*/ 2288 h 1356348"/>
              <a:gd name="connsiteX0" fmla="*/ 2902691 w 2902691"/>
              <a:gd name="connsiteY0" fmla="*/ 0 h 1354060"/>
              <a:gd name="connsiteX1" fmla="*/ 2897678 w 2902691"/>
              <a:gd name="connsiteY1" fmla="*/ 1235569 h 1354060"/>
              <a:gd name="connsiteX2" fmla="*/ 1657701 w 2902691"/>
              <a:gd name="connsiteY2" fmla="*/ 1235862 h 1354060"/>
              <a:gd name="connsiteX3" fmla="*/ 1444063 w 2902691"/>
              <a:gd name="connsiteY3" fmla="*/ 1354060 h 1354060"/>
              <a:gd name="connsiteX4" fmla="*/ 1255962 w 2902691"/>
              <a:gd name="connsiteY4" fmla="*/ 1232908 h 1354060"/>
              <a:gd name="connsiteX5" fmla="*/ 0 w 2902691"/>
              <a:gd name="connsiteY5" fmla="*/ 1232225 h 1354060"/>
              <a:gd name="connsiteX6" fmla="*/ 6064 w 2902691"/>
              <a:gd name="connsiteY6" fmla="*/ 93 h 1354060"/>
              <a:gd name="connsiteX7" fmla="*/ 2902691 w 2902691"/>
              <a:gd name="connsiteY7" fmla="*/ 0 h 1354060"/>
              <a:gd name="connsiteX0" fmla="*/ 2904252 w 2904252"/>
              <a:gd name="connsiteY0" fmla="*/ 0 h 1354060"/>
              <a:gd name="connsiteX1" fmla="*/ 2899239 w 2904252"/>
              <a:gd name="connsiteY1" fmla="*/ 1235569 h 1354060"/>
              <a:gd name="connsiteX2" fmla="*/ 1659262 w 2904252"/>
              <a:gd name="connsiteY2" fmla="*/ 1235862 h 1354060"/>
              <a:gd name="connsiteX3" fmla="*/ 1445624 w 2904252"/>
              <a:gd name="connsiteY3" fmla="*/ 1354060 h 1354060"/>
              <a:gd name="connsiteX4" fmla="*/ 1257523 w 2904252"/>
              <a:gd name="connsiteY4" fmla="*/ 1232908 h 1354060"/>
              <a:gd name="connsiteX5" fmla="*/ 1561 w 2904252"/>
              <a:gd name="connsiteY5" fmla="*/ 1232225 h 1354060"/>
              <a:gd name="connsiteX6" fmla="*/ 481 w 2904252"/>
              <a:gd name="connsiteY6" fmla="*/ 4856 h 1354060"/>
              <a:gd name="connsiteX7" fmla="*/ 2904252 w 2904252"/>
              <a:gd name="connsiteY7" fmla="*/ 0 h 1354060"/>
              <a:gd name="connsiteX0" fmla="*/ 2903771 w 2903771"/>
              <a:gd name="connsiteY0" fmla="*/ 0 h 1354060"/>
              <a:gd name="connsiteX1" fmla="*/ 2898758 w 2903771"/>
              <a:gd name="connsiteY1" fmla="*/ 1235569 h 1354060"/>
              <a:gd name="connsiteX2" fmla="*/ 1658781 w 2903771"/>
              <a:gd name="connsiteY2" fmla="*/ 1235862 h 1354060"/>
              <a:gd name="connsiteX3" fmla="*/ 1445143 w 2903771"/>
              <a:gd name="connsiteY3" fmla="*/ 1354060 h 1354060"/>
              <a:gd name="connsiteX4" fmla="*/ 1257042 w 2903771"/>
              <a:gd name="connsiteY4" fmla="*/ 1232908 h 1354060"/>
              <a:gd name="connsiteX5" fmla="*/ 1080 w 2903771"/>
              <a:gd name="connsiteY5" fmla="*/ 1232225 h 1354060"/>
              <a:gd name="connsiteX6" fmla="*/ 0 w 2903771"/>
              <a:gd name="connsiteY6" fmla="*/ 4856 h 1354060"/>
              <a:gd name="connsiteX7" fmla="*/ 2903771 w 2903771"/>
              <a:gd name="connsiteY7" fmla="*/ 0 h 1354060"/>
              <a:gd name="connsiteX0" fmla="*/ 2901390 w 2901390"/>
              <a:gd name="connsiteY0" fmla="*/ 0 h 1356441"/>
              <a:gd name="connsiteX1" fmla="*/ 2898758 w 2901390"/>
              <a:gd name="connsiteY1" fmla="*/ 1237950 h 1356441"/>
              <a:gd name="connsiteX2" fmla="*/ 1658781 w 2901390"/>
              <a:gd name="connsiteY2" fmla="*/ 1238243 h 1356441"/>
              <a:gd name="connsiteX3" fmla="*/ 1445143 w 2901390"/>
              <a:gd name="connsiteY3" fmla="*/ 1356441 h 1356441"/>
              <a:gd name="connsiteX4" fmla="*/ 1257042 w 2901390"/>
              <a:gd name="connsiteY4" fmla="*/ 1235289 h 1356441"/>
              <a:gd name="connsiteX5" fmla="*/ 1080 w 2901390"/>
              <a:gd name="connsiteY5" fmla="*/ 1234606 h 1356441"/>
              <a:gd name="connsiteX6" fmla="*/ 0 w 2901390"/>
              <a:gd name="connsiteY6" fmla="*/ 7237 h 1356441"/>
              <a:gd name="connsiteX7" fmla="*/ 2901390 w 2901390"/>
              <a:gd name="connsiteY7" fmla="*/ 0 h 1356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01390" h="1356441">
                <a:moveTo>
                  <a:pt x="2901390" y="0"/>
                </a:moveTo>
                <a:cubicBezTo>
                  <a:pt x="2900513" y="412650"/>
                  <a:pt x="2899635" y="825300"/>
                  <a:pt x="2898758" y="1237950"/>
                </a:cubicBezTo>
                <a:lnTo>
                  <a:pt x="1658781" y="1238243"/>
                </a:lnTo>
                <a:lnTo>
                  <a:pt x="1445143" y="1356441"/>
                </a:lnTo>
                <a:lnTo>
                  <a:pt x="1257042" y="1235289"/>
                </a:lnTo>
                <a:lnTo>
                  <a:pt x="1080" y="1234606"/>
                </a:lnTo>
                <a:cubicBezTo>
                  <a:pt x="3101" y="823102"/>
                  <a:pt x="5123" y="413979"/>
                  <a:pt x="0" y="7237"/>
                </a:cubicBezTo>
                <a:lnTo>
                  <a:pt x="290139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lIns="108000" tIns="72000" rIns="108000" bIns="93600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cap="none" baseline="0"/>
            </a:lvl1pPr>
          </a:lstStyle>
          <a:p>
            <a:pPr lvl="0"/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84493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&amp;Text Templat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5"/>
          <p:cNvSpPr>
            <a:spLocks noGrp="1"/>
          </p:cNvSpPr>
          <p:nvPr>
            <p:ph type="pic" sz="quarter" idx="13"/>
          </p:nvPr>
        </p:nvSpPr>
        <p:spPr>
          <a:xfrm>
            <a:off x="-2" y="0"/>
            <a:ext cx="9144001" cy="51435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288000" y="987530"/>
            <a:ext cx="6084250" cy="2376330"/>
          </a:xfrm>
          <a:prstGeom prst="rect">
            <a:avLst/>
          </a:prstGeom>
        </p:spPr>
        <p:txBody>
          <a:bodyPr/>
          <a:lstStyle>
            <a:lvl1pPr>
              <a:defRPr sz="48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617091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empla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5"/>
          <p:cNvSpPr>
            <a:spLocks noGrp="1"/>
          </p:cNvSpPr>
          <p:nvPr>
            <p:ph type="pic" sz="quarter" idx="13"/>
          </p:nvPr>
        </p:nvSpPr>
        <p:spPr>
          <a:xfrm>
            <a:off x="-2" y="0"/>
            <a:ext cx="9144001" cy="51435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0496894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empla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5"/>
          <p:cNvSpPr>
            <a:spLocks noGrp="1"/>
          </p:cNvSpPr>
          <p:nvPr>
            <p:ph type="pic" sz="quarter" idx="1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4536000" cy="51435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476166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3- Logo wh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sp>
        <p:nvSpPr>
          <p:cNvPr id="6" name="Rechteck 5"/>
          <p:cNvSpPr/>
          <p:nvPr userDrawn="1"/>
        </p:nvSpPr>
        <p:spPr>
          <a:xfrm>
            <a:off x="3240088" y="0"/>
            <a:ext cx="2663825" cy="484188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grpSp>
        <p:nvGrpSpPr>
          <p:cNvPr id="9" name="Gruppieren 8"/>
          <p:cNvGrpSpPr>
            <a:grpSpLocks/>
          </p:cNvGrpSpPr>
          <p:nvPr userDrawn="1"/>
        </p:nvGrpSpPr>
        <p:grpSpPr bwMode="auto">
          <a:xfrm>
            <a:off x="7100888" y="4505325"/>
            <a:ext cx="1608137" cy="207963"/>
            <a:chOff x="295629" y="4506020"/>
            <a:chExt cx="1607126" cy="207581"/>
          </a:xfrm>
        </p:grpSpPr>
        <p:sp>
          <p:nvSpPr>
            <p:cNvPr id="10" name="Eingekerbter Richtungspfeil 8"/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4412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11" name="Datumsplatzhalter 3"/>
            <p:cNvSpPr txBox="1">
              <a:spLocks noChangeAspect="1"/>
            </p:cNvSpPr>
            <p:nvPr userDrawn="1"/>
          </p:nvSpPr>
          <p:spPr>
            <a:xfrm>
              <a:off x="835040" y="4509189"/>
              <a:ext cx="958247" cy="204412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72000" anchor="ctr"/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fld id="{D02A48BD-C00F-4FB4-873C-E4E37A6C9653}" type="datetime1">
                <a:rPr lang="en-US"/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t>4/14/2021</a:t>
              </a:fld>
              <a:endParaRPr dirty="0"/>
            </a:p>
          </p:txBody>
        </p:sp>
      </p:grpSp>
      <p:sp>
        <p:nvSpPr>
          <p:cNvPr id="31" name="Bildplatzhalter 30"/>
          <p:cNvSpPr>
            <a:spLocks noGrp="1"/>
          </p:cNvSpPr>
          <p:nvPr>
            <p:ph type="pic" sz="quarter" idx="19"/>
          </p:nvPr>
        </p:nvSpPr>
        <p:spPr>
          <a:xfrm>
            <a:off x="0" y="2"/>
            <a:ext cx="9143999" cy="3390898"/>
          </a:xfrm>
          <a:custGeom>
            <a:avLst/>
            <a:gdLst>
              <a:gd name="connsiteX0" fmla="*/ 3942746 w 9143999"/>
              <a:gd name="connsiteY0" fmla="*/ 508705 h 3390898"/>
              <a:gd name="connsiteX1" fmla="*/ 3942746 w 9143999"/>
              <a:gd name="connsiteY1" fmla="*/ 610748 h 3390898"/>
              <a:gd name="connsiteX2" fmla="*/ 5206017 w 9143999"/>
              <a:gd name="connsiteY2" fmla="*/ 610748 h 3390898"/>
              <a:gd name="connsiteX3" fmla="*/ 5206017 w 9143999"/>
              <a:gd name="connsiteY3" fmla="*/ 508705 h 3390898"/>
              <a:gd name="connsiteX4" fmla="*/ 4218570 w 9143999"/>
              <a:gd name="connsiteY4" fmla="*/ 323337 h 3390898"/>
              <a:gd name="connsiteX5" fmla="*/ 4219461 w 9143999"/>
              <a:gd name="connsiteY5" fmla="*/ 323337 h 3390898"/>
              <a:gd name="connsiteX6" fmla="*/ 4224362 w 9143999"/>
              <a:gd name="connsiteY6" fmla="*/ 341161 h 3390898"/>
              <a:gd name="connsiteX7" fmla="*/ 4238621 w 9143999"/>
              <a:gd name="connsiteY7" fmla="*/ 386166 h 3390898"/>
              <a:gd name="connsiteX8" fmla="*/ 4198963 w 9143999"/>
              <a:gd name="connsiteY8" fmla="*/ 386166 h 3390898"/>
              <a:gd name="connsiteX9" fmla="*/ 4213222 w 9143999"/>
              <a:gd name="connsiteY9" fmla="*/ 341161 h 3390898"/>
              <a:gd name="connsiteX10" fmla="*/ 4391462 w 9143999"/>
              <a:gd name="connsiteY10" fmla="*/ 322891 h 3390898"/>
              <a:gd name="connsiteX11" fmla="*/ 4414187 w 9143999"/>
              <a:gd name="connsiteY11" fmla="*/ 322891 h 3390898"/>
              <a:gd name="connsiteX12" fmla="*/ 4436022 w 9143999"/>
              <a:gd name="connsiteY12" fmla="*/ 342052 h 3390898"/>
              <a:gd name="connsiteX13" fmla="*/ 4413742 w 9143999"/>
              <a:gd name="connsiteY13" fmla="*/ 362549 h 3390898"/>
              <a:gd name="connsiteX14" fmla="*/ 4391462 w 9143999"/>
              <a:gd name="connsiteY14" fmla="*/ 362549 h 3390898"/>
              <a:gd name="connsiteX15" fmla="*/ 5091497 w 9143999"/>
              <a:gd name="connsiteY15" fmla="*/ 322891 h 3390898"/>
              <a:gd name="connsiteX16" fmla="*/ 5114223 w 9143999"/>
              <a:gd name="connsiteY16" fmla="*/ 322891 h 3390898"/>
              <a:gd name="connsiteX17" fmla="*/ 5136057 w 9143999"/>
              <a:gd name="connsiteY17" fmla="*/ 342052 h 3390898"/>
              <a:gd name="connsiteX18" fmla="*/ 5113777 w 9143999"/>
              <a:gd name="connsiteY18" fmla="*/ 362549 h 3390898"/>
              <a:gd name="connsiteX19" fmla="*/ 5091497 w 9143999"/>
              <a:gd name="connsiteY19" fmla="*/ 362549 h 3390898"/>
              <a:gd name="connsiteX20" fmla="*/ 4124995 w 9143999"/>
              <a:gd name="connsiteY20" fmla="*/ 282787 h 3390898"/>
              <a:gd name="connsiteX21" fmla="*/ 4124995 w 9143999"/>
              <a:gd name="connsiteY21" fmla="*/ 319326 h 3390898"/>
              <a:gd name="connsiteX22" fmla="*/ 4165099 w 9143999"/>
              <a:gd name="connsiteY22" fmla="*/ 319326 h 3390898"/>
              <a:gd name="connsiteX23" fmla="*/ 4165099 w 9143999"/>
              <a:gd name="connsiteY23" fmla="*/ 282787 h 3390898"/>
              <a:gd name="connsiteX24" fmla="*/ 4274715 w 9143999"/>
              <a:gd name="connsiteY24" fmla="*/ 282787 h 3390898"/>
              <a:gd name="connsiteX25" fmla="*/ 4274715 w 9143999"/>
              <a:gd name="connsiteY25" fmla="*/ 319326 h 3390898"/>
              <a:gd name="connsiteX26" fmla="*/ 4314819 w 9143999"/>
              <a:gd name="connsiteY26" fmla="*/ 319326 h 3390898"/>
              <a:gd name="connsiteX27" fmla="*/ 4314819 w 9143999"/>
              <a:gd name="connsiteY27" fmla="*/ 282787 h 3390898"/>
              <a:gd name="connsiteX28" fmla="*/ 4188270 w 9143999"/>
              <a:gd name="connsiteY28" fmla="*/ 282787 h 3390898"/>
              <a:gd name="connsiteX29" fmla="*/ 4120094 w 9143999"/>
              <a:gd name="connsiteY29" fmla="*/ 454787 h 3390898"/>
              <a:gd name="connsiteX30" fmla="*/ 4060830 w 9143999"/>
              <a:gd name="connsiteY30" fmla="*/ 364332 h 3390898"/>
              <a:gd name="connsiteX31" fmla="*/ 4116975 w 9143999"/>
              <a:gd name="connsiteY31" fmla="*/ 282787 h 3390898"/>
              <a:gd name="connsiteX32" fmla="*/ 4055036 w 9143999"/>
              <a:gd name="connsiteY32" fmla="*/ 282787 h 3390898"/>
              <a:gd name="connsiteX33" fmla="*/ 4013596 w 9143999"/>
              <a:gd name="connsiteY33" fmla="*/ 347399 h 3390898"/>
              <a:gd name="connsiteX34" fmla="*/ 3996218 w 9143999"/>
              <a:gd name="connsiteY34" fmla="*/ 347399 h 3390898"/>
              <a:gd name="connsiteX35" fmla="*/ 3996218 w 9143999"/>
              <a:gd name="connsiteY35" fmla="*/ 282787 h 3390898"/>
              <a:gd name="connsiteX36" fmla="*/ 3942746 w 9143999"/>
              <a:gd name="connsiteY36" fmla="*/ 282787 h 3390898"/>
              <a:gd name="connsiteX37" fmla="*/ 3942746 w 9143999"/>
              <a:gd name="connsiteY37" fmla="*/ 454788 h 3390898"/>
              <a:gd name="connsiteX38" fmla="*/ 3996218 w 9143999"/>
              <a:gd name="connsiteY38" fmla="*/ 454788 h 3390898"/>
              <a:gd name="connsiteX39" fmla="*/ 3996218 w 9143999"/>
              <a:gd name="connsiteY39" fmla="*/ 387948 h 3390898"/>
              <a:gd name="connsiteX40" fmla="*/ 4013150 w 9143999"/>
              <a:gd name="connsiteY40" fmla="*/ 387948 h 3390898"/>
              <a:gd name="connsiteX41" fmla="*/ 4054591 w 9143999"/>
              <a:gd name="connsiteY41" fmla="*/ 454788 h 3390898"/>
              <a:gd name="connsiteX42" fmla="*/ 4120094 w 9143999"/>
              <a:gd name="connsiteY42" fmla="*/ 454788 h 3390898"/>
              <a:gd name="connsiteX43" fmla="*/ 4120094 w 9143999"/>
              <a:gd name="connsiteY43" fmla="*/ 454788 h 3390898"/>
              <a:gd name="connsiteX44" fmla="*/ 4177130 w 9143999"/>
              <a:gd name="connsiteY44" fmla="*/ 454788 h 3390898"/>
              <a:gd name="connsiteX45" fmla="*/ 4186487 w 9143999"/>
              <a:gd name="connsiteY45" fmla="*/ 425824 h 3390898"/>
              <a:gd name="connsiteX46" fmla="*/ 4251098 w 9143999"/>
              <a:gd name="connsiteY46" fmla="*/ 425824 h 3390898"/>
              <a:gd name="connsiteX47" fmla="*/ 4260010 w 9143999"/>
              <a:gd name="connsiteY47" fmla="*/ 454788 h 3390898"/>
              <a:gd name="connsiteX48" fmla="*/ 4320611 w 9143999"/>
              <a:gd name="connsiteY48" fmla="*/ 454788 h 3390898"/>
              <a:gd name="connsiteX49" fmla="*/ 4250653 w 9143999"/>
              <a:gd name="connsiteY49" fmla="*/ 282787 h 3390898"/>
              <a:gd name="connsiteX50" fmla="*/ 4337544 w 9143999"/>
              <a:gd name="connsiteY50" fmla="*/ 282787 h 3390898"/>
              <a:gd name="connsiteX51" fmla="*/ 4337544 w 9143999"/>
              <a:gd name="connsiteY51" fmla="*/ 454788 h 3390898"/>
              <a:gd name="connsiteX52" fmla="*/ 4391016 w 9143999"/>
              <a:gd name="connsiteY52" fmla="*/ 454788 h 3390898"/>
              <a:gd name="connsiteX53" fmla="*/ 4391016 w 9143999"/>
              <a:gd name="connsiteY53" fmla="*/ 398197 h 3390898"/>
              <a:gd name="connsiteX54" fmla="*/ 4413296 w 9143999"/>
              <a:gd name="connsiteY54" fmla="*/ 398197 h 3390898"/>
              <a:gd name="connsiteX55" fmla="*/ 4442261 w 9143999"/>
              <a:gd name="connsiteY55" fmla="*/ 454788 h 3390898"/>
              <a:gd name="connsiteX56" fmla="*/ 4505536 w 9143999"/>
              <a:gd name="connsiteY56" fmla="*/ 454788 h 3390898"/>
              <a:gd name="connsiteX57" fmla="*/ 4461421 w 9143999"/>
              <a:gd name="connsiteY57" fmla="*/ 387948 h 3390898"/>
              <a:gd name="connsiteX58" fmla="*/ 4492168 w 9143999"/>
              <a:gd name="connsiteY58" fmla="*/ 339824 h 3390898"/>
              <a:gd name="connsiteX59" fmla="*/ 4414633 w 9143999"/>
              <a:gd name="connsiteY59" fmla="*/ 282787 h 3390898"/>
              <a:gd name="connsiteX60" fmla="*/ 4674417 w 9143999"/>
              <a:gd name="connsiteY60" fmla="*/ 282787 h 3390898"/>
              <a:gd name="connsiteX61" fmla="*/ 4674417 w 9143999"/>
              <a:gd name="connsiteY61" fmla="*/ 454788 h 3390898"/>
              <a:gd name="connsiteX62" fmla="*/ 4727889 w 9143999"/>
              <a:gd name="connsiteY62" fmla="*/ 454788 h 3390898"/>
              <a:gd name="connsiteX63" fmla="*/ 4727889 w 9143999"/>
              <a:gd name="connsiteY63" fmla="*/ 390176 h 3390898"/>
              <a:gd name="connsiteX64" fmla="*/ 4784926 w 9143999"/>
              <a:gd name="connsiteY64" fmla="*/ 390176 h 3390898"/>
              <a:gd name="connsiteX65" fmla="*/ 4784926 w 9143999"/>
              <a:gd name="connsiteY65" fmla="*/ 454788 h 3390898"/>
              <a:gd name="connsiteX66" fmla="*/ 4838397 w 9143999"/>
              <a:gd name="connsiteY66" fmla="*/ 454788 h 3390898"/>
              <a:gd name="connsiteX67" fmla="*/ 4838397 w 9143999"/>
              <a:gd name="connsiteY67" fmla="*/ 282787 h 3390898"/>
              <a:gd name="connsiteX68" fmla="*/ 4784926 w 9143999"/>
              <a:gd name="connsiteY68" fmla="*/ 282787 h 3390898"/>
              <a:gd name="connsiteX69" fmla="*/ 4784926 w 9143999"/>
              <a:gd name="connsiteY69" fmla="*/ 346508 h 3390898"/>
              <a:gd name="connsiteX70" fmla="*/ 4727889 w 9143999"/>
              <a:gd name="connsiteY70" fmla="*/ 346508 h 3390898"/>
              <a:gd name="connsiteX71" fmla="*/ 4727889 w 9143999"/>
              <a:gd name="connsiteY71" fmla="*/ 282787 h 3390898"/>
              <a:gd name="connsiteX72" fmla="*/ 4870926 w 9143999"/>
              <a:gd name="connsiteY72" fmla="*/ 282787 h 3390898"/>
              <a:gd name="connsiteX73" fmla="*/ 4870926 w 9143999"/>
              <a:gd name="connsiteY73" fmla="*/ 454788 h 3390898"/>
              <a:gd name="connsiteX74" fmla="*/ 5011735 w 9143999"/>
              <a:gd name="connsiteY74" fmla="*/ 454788 h 3390898"/>
              <a:gd name="connsiteX75" fmla="*/ 5012626 w 9143999"/>
              <a:gd name="connsiteY75" fmla="*/ 412456 h 3390898"/>
              <a:gd name="connsiteX76" fmla="*/ 4924398 w 9143999"/>
              <a:gd name="connsiteY76" fmla="*/ 412456 h 3390898"/>
              <a:gd name="connsiteX77" fmla="*/ 4924398 w 9143999"/>
              <a:gd name="connsiteY77" fmla="*/ 386166 h 3390898"/>
              <a:gd name="connsiteX78" fmla="*/ 4994357 w 9143999"/>
              <a:gd name="connsiteY78" fmla="*/ 386166 h 3390898"/>
              <a:gd name="connsiteX79" fmla="*/ 4994357 w 9143999"/>
              <a:gd name="connsiteY79" fmla="*/ 348735 h 3390898"/>
              <a:gd name="connsiteX80" fmla="*/ 4924398 w 9143999"/>
              <a:gd name="connsiteY80" fmla="*/ 348735 h 3390898"/>
              <a:gd name="connsiteX81" fmla="*/ 4924398 w 9143999"/>
              <a:gd name="connsiteY81" fmla="*/ 325564 h 3390898"/>
              <a:gd name="connsiteX82" fmla="*/ 5009061 w 9143999"/>
              <a:gd name="connsiteY82" fmla="*/ 325564 h 3390898"/>
              <a:gd name="connsiteX83" fmla="*/ 5008170 w 9143999"/>
              <a:gd name="connsiteY83" fmla="*/ 282787 h 3390898"/>
              <a:gd name="connsiteX84" fmla="*/ 5037134 w 9143999"/>
              <a:gd name="connsiteY84" fmla="*/ 282787 h 3390898"/>
              <a:gd name="connsiteX85" fmla="*/ 5037134 w 9143999"/>
              <a:gd name="connsiteY85" fmla="*/ 454788 h 3390898"/>
              <a:gd name="connsiteX86" fmla="*/ 5090606 w 9143999"/>
              <a:gd name="connsiteY86" fmla="*/ 454788 h 3390898"/>
              <a:gd name="connsiteX87" fmla="*/ 5090606 w 9143999"/>
              <a:gd name="connsiteY87" fmla="*/ 398197 h 3390898"/>
              <a:gd name="connsiteX88" fmla="*/ 5112886 w 9143999"/>
              <a:gd name="connsiteY88" fmla="*/ 398197 h 3390898"/>
              <a:gd name="connsiteX89" fmla="*/ 5141851 w 9143999"/>
              <a:gd name="connsiteY89" fmla="*/ 454788 h 3390898"/>
              <a:gd name="connsiteX90" fmla="*/ 5205125 w 9143999"/>
              <a:gd name="connsiteY90" fmla="*/ 454788 h 3390898"/>
              <a:gd name="connsiteX91" fmla="*/ 5161011 w 9143999"/>
              <a:gd name="connsiteY91" fmla="*/ 387948 h 3390898"/>
              <a:gd name="connsiteX92" fmla="*/ 5192203 w 9143999"/>
              <a:gd name="connsiteY92" fmla="*/ 339823 h 3390898"/>
              <a:gd name="connsiteX93" fmla="*/ 5114669 w 9143999"/>
              <a:gd name="connsiteY93" fmla="*/ 282787 h 3390898"/>
              <a:gd name="connsiteX94" fmla="*/ 4603122 w 9143999"/>
              <a:gd name="connsiteY94" fmla="*/ 279668 h 3390898"/>
              <a:gd name="connsiteX95" fmla="*/ 4507763 w 9143999"/>
              <a:gd name="connsiteY95" fmla="*/ 368343 h 3390898"/>
              <a:gd name="connsiteX96" fmla="*/ 4598666 w 9143999"/>
              <a:gd name="connsiteY96" fmla="*/ 458354 h 3390898"/>
              <a:gd name="connsiteX97" fmla="*/ 4649909 w 9143999"/>
              <a:gd name="connsiteY97" fmla="*/ 447659 h 3390898"/>
              <a:gd name="connsiteX98" fmla="*/ 4644117 w 9143999"/>
              <a:gd name="connsiteY98" fmla="*/ 408001 h 3390898"/>
              <a:gd name="connsiteX99" fmla="*/ 4605349 w 9143999"/>
              <a:gd name="connsiteY99" fmla="*/ 415130 h 3390898"/>
              <a:gd name="connsiteX100" fmla="*/ 4563909 w 9143999"/>
              <a:gd name="connsiteY100" fmla="*/ 368343 h 3390898"/>
              <a:gd name="connsiteX101" fmla="*/ 4604904 w 9143999"/>
              <a:gd name="connsiteY101" fmla="*/ 323337 h 3390898"/>
              <a:gd name="connsiteX102" fmla="*/ 4644117 w 9143999"/>
              <a:gd name="connsiteY102" fmla="*/ 328684 h 3390898"/>
              <a:gd name="connsiteX103" fmla="*/ 4649464 w 9143999"/>
              <a:gd name="connsiteY103" fmla="*/ 286798 h 3390898"/>
              <a:gd name="connsiteX104" fmla="*/ 4603122 w 9143999"/>
              <a:gd name="connsiteY104" fmla="*/ 279668 h 3390898"/>
              <a:gd name="connsiteX105" fmla="*/ 0 w 9143999"/>
              <a:gd name="connsiteY105" fmla="*/ 0 h 3390898"/>
              <a:gd name="connsiteX106" fmla="*/ 9143999 w 9143999"/>
              <a:gd name="connsiteY106" fmla="*/ 0 h 3390898"/>
              <a:gd name="connsiteX107" fmla="*/ 9143999 w 9143999"/>
              <a:gd name="connsiteY107" fmla="*/ 3390898 h 3390898"/>
              <a:gd name="connsiteX108" fmla="*/ 0 w 9143999"/>
              <a:gd name="connsiteY108" fmla="*/ 3390898 h 3390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</a:cxnLst>
            <a:rect l="l" t="t" r="r" b="b"/>
            <a:pathLst>
              <a:path w="9143999" h="3390898">
                <a:moveTo>
                  <a:pt x="3942746" y="508705"/>
                </a:moveTo>
                <a:lnTo>
                  <a:pt x="3942746" y="610748"/>
                </a:lnTo>
                <a:lnTo>
                  <a:pt x="5206017" y="610748"/>
                </a:lnTo>
                <a:lnTo>
                  <a:pt x="5206017" y="508705"/>
                </a:lnTo>
                <a:close/>
                <a:moveTo>
                  <a:pt x="4218570" y="323337"/>
                </a:moveTo>
                <a:lnTo>
                  <a:pt x="4219461" y="323337"/>
                </a:lnTo>
                <a:lnTo>
                  <a:pt x="4224362" y="341161"/>
                </a:lnTo>
                <a:lnTo>
                  <a:pt x="4238621" y="386166"/>
                </a:lnTo>
                <a:lnTo>
                  <a:pt x="4198963" y="386166"/>
                </a:lnTo>
                <a:lnTo>
                  <a:pt x="4213222" y="341161"/>
                </a:lnTo>
                <a:close/>
                <a:moveTo>
                  <a:pt x="4391462" y="322891"/>
                </a:moveTo>
                <a:lnTo>
                  <a:pt x="4414187" y="322891"/>
                </a:lnTo>
                <a:cubicBezTo>
                  <a:pt x="4430229" y="322891"/>
                  <a:pt x="4436022" y="327347"/>
                  <a:pt x="4436022" y="342052"/>
                </a:cubicBezTo>
                <a:cubicBezTo>
                  <a:pt x="4436022" y="358539"/>
                  <a:pt x="4429784" y="362549"/>
                  <a:pt x="4413742" y="362549"/>
                </a:cubicBezTo>
                <a:lnTo>
                  <a:pt x="4391462" y="362549"/>
                </a:lnTo>
                <a:close/>
                <a:moveTo>
                  <a:pt x="5091497" y="322891"/>
                </a:moveTo>
                <a:lnTo>
                  <a:pt x="5114223" y="322891"/>
                </a:lnTo>
                <a:cubicBezTo>
                  <a:pt x="5130264" y="322891"/>
                  <a:pt x="5136057" y="327347"/>
                  <a:pt x="5136057" y="342052"/>
                </a:cubicBezTo>
                <a:cubicBezTo>
                  <a:pt x="5136057" y="358539"/>
                  <a:pt x="5129819" y="362549"/>
                  <a:pt x="5113777" y="362549"/>
                </a:cubicBezTo>
                <a:lnTo>
                  <a:pt x="5091497" y="362549"/>
                </a:lnTo>
                <a:close/>
                <a:moveTo>
                  <a:pt x="4124995" y="282787"/>
                </a:moveTo>
                <a:lnTo>
                  <a:pt x="4124995" y="319326"/>
                </a:lnTo>
                <a:lnTo>
                  <a:pt x="4165099" y="319326"/>
                </a:lnTo>
                <a:lnTo>
                  <a:pt x="4165099" y="282787"/>
                </a:lnTo>
                <a:close/>
                <a:moveTo>
                  <a:pt x="4274715" y="282787"/>
                </a:moveTo>
                <a:lnTo>
                  <a:pt x="4274715" y="319326"/>
                </a:lnTo>
                <a:lnTo>
                  <a:pt x="4314819" y="319326"/>
                </a:lnTo>
                <a:lnTo>
                  <a:pt x="4314819" y="282787"/>
                </a:lnTo>
                <a:close/>
                <a:moveTo>
                  <a:pt x="4188270" y="282787"/>
                </a:moveTo>
                <a:lnTo>
                  <a:pt x="4120094" y="454787"/>
                </a:lnTo>
                <a:lnTo>
                  <a:pt x="4060830" y="364332"/>
                </a:lnTo>
                <a:lnTo>
                  <a:pt x="4116975" y="282787"/>
                </a:lnTo>
                <a:lnTo>
                  <a:pt x="4055036" y="282787"/>
                </a:lnTo>
                <a:lnTo>
                  <a:pt x="4013596" y="347399"/>
                </a:lnTo>
                <a:lnTo>
                  <a:pt x="3996218" y="347399"/>
                </a:lnTo>
                <a:lnTo>
                  <a:pt x="3996218" y="282787"/>
                </a:lnTo>
                <a:lnTo>
                  <a:pt x="3942746" y="282787"/>
                </a:lnTo>
                <a:lnTo>
                  <a:pt x="3942746" y="454788"/>
                </a:lnTo>
                <a:lnTo>
                  <a:pt x="3996218" y="454788"/>
                </a:lnTo>
                <a:lnTo>
                  <a:pt x="3996218" y="387948"/>
                </a:lnTo>
                <a:lnTo>
                  <a:pt x="4013150" y="387948"/>
                </a:lnTo>
                <a:lnTo>
                  <a:pt x="4054591" y="454788"/>
                </a:lnTo>
                <a:lnTo>
                  <a:pt x="4120094" y="454788"/>
                </a:lnTo>
                <a:lnTo>
                  <a:pt x="4120094" y="454788"/>
                </a:lnTo>
                <a:lnTo>
                  <a:pt x="4177130" y="454788"/>
                </a:lnTo>
                <a:lnTo>
                  <a:pt x="4186487" y="425824"/>
                </a:lnTo>
                <a:lnTo>
                  <a:pt x="4251098" y="425824"/>
                </a:lnTo>
                <a:lnTo>
                  <a:pt x="4260010" y="454788"/>
                </a:lnTo>
                <a:lnTo>
                  <a:pt x="4320611" y="454788"/>
                </a:lnTo>
                <a:lnTo>
                  <a:pt x="4250653" y="282787"/>
                </a:lnTo>
                <a:close/>
                <a:moveTo>
                  <a:pt x="4337544" y="282787"/>
                </a:moveTo>
                <a:lnTo>
                  <a:pt x="4337544" y="454788"/>
                </a:lnTo>
                <a:lnTo>
                  <a:pt x="4391016" y="454788"/>
                </a:lnTo>
                <a:lnTo>
                  <a:pt x="4391016" y="398197"/>
                </a:lnTo>
                <a:lnTo>
                  <a:pt x="4413296" y="398197"/>
                </a:lnTo>
                <a:lnTo>
                  <a:pt x="4442261" y="454788"/>
                </a:lnTo>
                <a:lnTo>
                  <a:pt x="4505536" y="454788"/>
                </a:lnTo>
                <a:lnTo>
                  <a:pt x="4461421" y="387948"/>
                </a:lnTo>
                <a:cubicBezTo>
                  <a:pt x="4481027" y="381264"/>
                  <a:pt x="4492168" y="362104"/>
                  <a:pt x="4492168" y="339824"/>
                </a:cubicBezTo>
                <a:cubicBezTo>
                  <a:pt x="4492168" y="301502"/>
                  <a:pt x="4465432" y="282787"/>
                  <a:pt x="4414633" y="282787"/>
                </a:cubicBezTo>
                <a:close/>
                <a:moveTo>
                  <a:pt x="4674417" y="282787"/>
                </a:moveTo>
                <a:lnTo>
                  <a:pt x="4674417" y="454788"/>
                </a:lnTo>
                <a:lnTo>
                  <a:pt x="4727889" y="454788"/>
                </a:lnTo>
                <a:lnTo>
                  <a:pt x="4727889" y="390176"/>
                </a:lnTo>
                <a:lnTo>
                  <a:pt x="4784926" y="390176"/>
                </a:lnTo>
                <a:lnTo>
                  <a:pt x="4784926" y="454788"/>
                </a:lnTo>
                <a:lnTo>
                  <a:pt x="4838397" y="454788"/>
                </a:lnTo>
                <a:lnTo>
                  <a:pt x="4838397" y="282787"/>
                </a:lnTo>
                <a:lnTo>
                  <a:pt x="4784926" y="282787"/>
                </a:lnTo>
                <a:lnTo>
                  <a:pt x="4784926" y="346508"/>
                </a:lnTo>
                <a:lnTo>
                  <a:pt x="4727889" y="346508"/>
                </a:lnTo>
                <a:lnTo>
                  <a:pt x="4727889" y="282787"/>
                </a:lnTo>
                <a:close/>
                <a:moveTo>
                  <a:pt x="4870926" y="282787"/>
                </a:moveTo>
                <a:lnTo>
                  <a:pt x="4870926" y="454788"/>
                </a:lnTo>
                <a:lnTo>
                  <a:pt x="5011735" y="454788"/>
                </a:lnTo>
                <a:lnTo>
                  <a:pt x="5012626" y="412456"/>
                </a:lnTo>
                <a:lnTo>
                  <a:pt x="4924398" y="412456"/>
                </a:lnTo>
                <a:lnTo>
                  <a:pt x="4924398" y="386166"/>
                </a:lnTo>
                <a:lnTo>
                  <a:pt x="4994357" y="386166"/>
                </a:lnTo>
                <a:lnTo>
                  <a:pt x="4994357" y="348735"/>
                </a:lnTo>
                <a:lnTo>
                  <a:pt x="4924398" y="348735"/>
                </a:lnTo>
                <a:lnTo>
                  <a:pt x="4924398" y="325564"/>
                </a:lnTo>
                <a:lnTo>
                  <a:pt x="5009061" y="325564"/>
                </a:lnTo>
                <a:lnTo>
                  <a:pt x="5008170" y="282787"/>
                </a:lnTo>
                <a:close/>
                <a:moveTo>
                  <a:pt x="5037134" y="282787"/>
                </a:moveTo>
                <a:lnTo>
                  <a:pt x="5037134" y="454788"/>
                </a:lnTo>
                <a:lnTo>
                  <a:pt x="5090606" y="454788"/>
                </a:lnTo>
                <a:lnTo>
                  <a:pt x="5090606" y="398197"/>
                </a:lnTo>
                <a:lnTo>
                  <a:pt x="5112886" y="398197"/>
                </a:lnTo>
                <a:lnTo>
                  <a:pt x="5141851" y="454788"/>
                </a:lnTo>
                <a:lnTo>
                  <a:pt x="5205125" y="454788"/>
                </a:lnTo>
                <a:lnTo>
                  <a:pt x="5161011" y="387948"/>
                </a:lnTo>
                <a:cubicBezTo>
                  <a:pt x="5181063" y="381264"/>
                  <a:pt x="5192203" y="362103"/>
                  <a:pt x="5192203" y="339823"/>
                </a:cubicBezTo>
                <a:cubicBezTo>
                  <a:pt x="5192203" y="301502"/>
                  <a:pt x="5165467" y="282787"/>
                  <a:pt x="5114669" y="282787"/>
                </a:cubicBezTo>
                <a:close/>
                <a:moveTo>
                  <a:pt x="4603122" y="279668"/>
                </a:moveTo>
                <a:cubicBezTo>
                  <a:pt x="4537173" y="279668"/>
                  <a:pt x="4507763" y="313980"/>
                  <a:pt x="4507763" y="368343"/>
                </a:cubicBezTo>
                <a:cubicBezTo>
                  <a:pt x="4507763" y="427162"/>
                  <a:pt x="4538955" y="458354"/>
                  <a:pt x="4598666" y="458354"/>
                </a:cubicBezTo>
                <a:cubicBezTo>
                  <a:pt x="4616490" y="458354"/>
                  <a:pt x="4635650" y="454343"/>
                  <a:pt x="4649909" y="447659"/>
                </a:cubicBezTo>
                <a:lnTo>
                  <a:pt x="4644117" y="408001"/>
                </a:lnTo>
                <a:cubicBezTo>
                  <a:pt x="4632976" y="412457"/>
                  <a:pt x="4619608" y="415130"/>
                  <a:pt x="4605349" y="415130"/>
                </a:cubicBezTo>
                <a:cubicBezTo>
                  <a:pt x="4572375" y="415130"/>
                  <a:pt x="4563909" y="403991"/>
                  <a:pt x="4563909" y="368343"/>
                </a:cubicBezTo>
                <a:cubicBezTo>
                  <a:pt x="4563909" y="334477"/>
                  <a:pt x="4571930" y="323337"/>
                  <a:pt x="4604904" y="323337"/>
                </a:cubicBezTo>
                <a:cubicBezTo>
                  <a:pt x="4620500" y="323337"/>
                  <a:pt x="4632976" y="325565"/>
                  <a:pt x="4644117" y="328684"/>
                </a:cubicBezTo>
                <a:lnTo>
                  <a:pt x="4649464" y="286798"/>
                </a:lnTo>
                <a:cubicBezTo>
                  <a:pt x="4636987" y="282788"/>
                  <a:pt x="4619608" y="279668"/>
                  <a:pt x="4603122" y="279668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3390898"/>
                </a:lnTo>
                <a:lnTo>
                  <a:pt x="0" y="3390898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7"/>
          </p:nvPr>
        </p:nvSpPr>
        <p:spPr>
          <a:xfrm>
            <a:off x="288000" y="4290465"/>
            <a:ext cx="5436128" cy="57608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600" b="0" cap="none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8"/>
          </p:nvPr>
        </p:nvSpPr>
        <p:spPr>
          <a:xfrm>
            <a:off x="288000" y="3435870"/>
            <a:ext cx="7164320" cy="792110"/>
          </a:xfrm>
          <a:prstGeom prst="rect">
            <a:avLst/>
          </a:prstGeom>
        </p:spPr>
        <p:txBody>
          <a:bodyPr anchor="b"/>
          <a:lstStyle>
            <a:lvl1pPr>
              <a:spcAft>
                <a:spcPts val="0"/>
              </a:spcAft>
              <a:defRPr sz="24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6805236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empla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5"/>
          <p:cNvSpPr>
            <a:spLocks noGrp="1"/>
          </p:cNvSpPr>
          <p:nvPr>
            <p:ph type="pic" sz="quarter" idx="1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4536000" cy="255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7" name="Bildplatzhalter 5"/>
          <p:cNvSpPr>
            <a:spLocks noGrp="1"/>
          </p:cNvSpPr>
          <p:nvPr>
            <p:ph type="pic" sz="quarter" idx="14"/>
          </p:nvPr>
        </p:nvSpPr>
        <p:spPr>
          <a:xfrm>
            <a:off x="-1" y="2592000"/>
            <a:ext cx="4536000" cy="255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6149043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empla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5"/>
          <p:cNvSpPr>
            <a:spLocks noGrp="1"/>
          </p:cNvSpPr>
          <p:nvPr>
            <p:ph type="pic" sz="quarter" idx="12"/>
          </p:nvPr>
        </p:nvSpPr>
        <p:spPr>
          <a:xfrm>
            <a:off x="7131050" y="3724275"/>
            <a:ext cx="2010246" cy="1419225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5"/>
          </p:nvPr>
        </p:nvSpPr>
        <p:spPr>
          <a:xfrm>
            <a:off x="7131050" y="2211709"/>
            <a:ext cx="2013148" cy="1474465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7" name="Bildplatzhalter 2"/>
          <p:cNvSpPr>
            <a:spLocks noGrp="1"/>
          </p:cNvSpPr>
          <p:nvPr>
            <p:ph type="pic" sz="quarter" idx="16"/>
          </p:nvPr>
        </p:nvSpPr>
        <p:spPr>
          <a:xfrm>
            <a:off x="5761038" y="0"/>
            <a:ext cx="3382962" cy="217805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8" name="Bildplatzhalter 10"/>
          <p:cNvSpPr>
            <a:spLocks noGrp="1"/>
          </p:cNvSpPr>
          <p:nvPr>
            <p:ph type="pic" sz="quarter" idx="17"/>
          </p:nvPr>
        </p:nvSpPr>
        <p:spPr>
          <a:xfrm>
            <a:off x="3382963" y="-1"/>
            <a:ext cx="2341562" cy="1597025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9" name="Bildplatzhalter 12"/>
          <p:cNvSpPr>
            <a:spLocks noGrp="1"/>
          </p:cNvSpPr>
          <p:nvPr>
            <p:ph type="pic" sz="quarter" idx="18"/>
          </p:nvPr>
        </p:nvSpPr>
        <p:spPr>
          <a:xfrm>
            <a:off x="3382963" y="1635125"/>
            <a:ext cx="2341562" cy="241300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10" name="Bildplatzhalter 14"/>
          <p:cNvSpPr>
            <a:spLocks noGrp="1"/>
          </p:cNvSpPr>
          <p:nvPr>
            <p:ph type="pic" sz="quarter" idx="19"/>
          </p:nvPr>
        </p:nvSpPr>
        <p:spPr>
          <a:xfrm>
            <a:off x="5761039" y="2211388"/>
            <a:ext cx="1331912" cy="1836737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11" name="Bildplatzhalter 16"/>
          <p:cNvSpPr>
            <a:spLocks noGrp="1"/>
          </p:cNvSpPr>
          <p:nvPr>
            <p:ph type="pic" sz="quarter" idx="20"/>
          </p:nvPr>
        </p:nvSpPr>
        <p:spPr>
          <a:xfrm>
            <a:off x="4465638" y="4084638"/>
            <a:ext cx="2627311" cy="105886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12" name="Bildplatzhalter 18"/>
          <p:cNvSpPr>
            <a:spLocks noGrp="1"/>
          </p:cNvSpPr>
          <p:nvPr>
            <p:ph type="pic" sz="quarter" idx="21"/>
          </p:nvPr>
        </p:nvSpPr>
        <p:spPr>
          <a:xfrm>
            <a:off x="2592388" y="4084638"/>
            <a:ext cx="1835150" cy="105886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13" name="Bildplatzhalter 20"/>
          <p:cNvSpPr>
            <a:spLocks noGrp="1"/>
          </p:cNvSpPr>
          <p:nvPr>
            <p:ph type="pic" sz="quarter" idx="22"/>
          </p:nvPr>
        </p:nvSpPr>
        <p:spPr>
          <a:xfrm>
            <a:off x="2592388" y="2500313"/>
            <a:ext cx="755650" cy="154781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4" name="Bildplatzhalter 22"/>
          <p:cNvSpPr>
            <a:spLocks noGrp="1"/>
          </p:cNvSpPr>
          <p:nvPr>
            <p:ph type="pic" sz="quarter" idx="23"/>
          </p:nvPr>
        </p:nvSpPr>
        <p:spPr>
          <a:xfrm>
            <a:off x="0" y="2500312"/>
            <a:ext cx="2555875" cy="2643187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5" name="Bildplatzhalter 26"/>
          <p:cNvSpPr>
            <a:spLocks noGrp="1"/>
          </p:cNvSpPr>
          <p:nvPr>
            <p:ph type="pic" sz="quarter" idx="24"/>
          </p:nvPr>
        </p:nvSpPr>
        <p:spPr>
          <a:xfrm>
            <a:off x="0" y="0"/>
            <a:ext cx="3348038" cy="2465388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7428828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enplatzhalter 3"/>
          <p:cNvSpPr>
            <a:spLocks noGrp="1"/>
          </p:cNvSpPr>
          <p:nvPr>
            <p:ph type="media" sz="quarter" idx="12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Mediaclip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0089083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pic>
        <p:nvPicPr>
          <p:cNvPr id="5" name="Picture 2" descr="C:\Users\AW18200\Desktop\Kaercher_Logo_2015_Black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657725"/>
            <a:ext cx="11445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platzhalter 4"/>
          <p:cNvSpPr>
            <a:spLocks noGrp="1"/>
          </p:cNvSpPr>
          <p:nvPr>
            <p:ph type="body" sz="quarter" idx="12"/>
          </p:nvPr>
        </p:nvSpPr>
        <p:spPr>
          <a:xfrm>
            <a:off x="288000" y="1056732"/>
            <a:ext cx="5724160" cy="1538922"/>
          </a:xfrm>
          <a:prstGeom prst="rect">
            <a:avLst/>
          </a:prstGeom>
        </p:spPr>
        <p:txBody>
          <a:bodyPr anchor="b"/>
          <a:lstStyle>
            <a:lvl1pPr>
              <a:spcAft>
                <a:spcPts val="0"/>
              </a:spcAft>
              <a:defRPr sz="32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288000" y="2673772"/>
            <a:ext cx="5796168" cy="402034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2000" b="0" cap="none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TOM-P / Angelika Mohr   |  Mini Yellow File  – Power &amp; Smart Control Range  |  3/31/2020</a:t>
            </a:r>
            <a:endParaRPr lang="en-GB" dirty="0"/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62CE4-DF23-4F93-85C1-BF7036B5A5F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764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4- Logo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sp>
        <p:nvSpPr>
          <p:cNvPr id="6" name="Rechteck 5"/>
          <p:cNvSpPr/>
          <p:nvPr userDrawn="1"/>
        </p:nvSpPr>
        <p:spPr>
          <a:xfrm>
            <a:off x="3240088" y="0"/>
            <a:ext cx="2663825" cy="484188"/>
          </a:xfrm>
          <a:prstGeom prst="rect">
            <a:avLst/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grpSp>
        <p:nvGrpSpPr>
          <p:cNvPr id="9" name="Gruppieren 8"/>
          <p:cNvGrpSpPr>
            <a:grpSpLocks/>
          </p:cNvGrpSpPr>
          <p:nvPr userDrawn="1"/>
        </p:nvGrpSpPr>
        <p:grpSpPr bwMode="auto">
          <a:xfrm>
            <a:off x="7100888" y="4505325"/>
            <a:ext cx="1608137" cy="207963"/>
            <a:chOff x="295629" y="4506020"/>
            <a:chExt cx="1607126" cy="207581"/>
          </a:xfrm>
        </p:grpSpPr>
        <p:sp>
          <p:nvSpPr>
            <p:cNvPr id="10" name="Eingekerbter Richtungspfeil 8"/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4412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11" name="Datumsplatzhalter 3"/>
            <p:cNvSpPr txBox="1">
              <a:spLocks noChangeAspect="1"/>
            </p:cNvSpPr>
            <p:nvPr userDrawn="1"/>
          </p:nvSpPr>
          <p:spPr>
            <a:xfrm>
              <a:off x="835040" y="4509189"/>
              <a:ext cx="958247" cy="204412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72000" anchor="ctr"/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fld id="{D02A48BD-C00F-4FB4-873C-E4E37A6C9653}" type="datetime1">
                <a:rPr lang="en-US"/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t>4/14/2021</a:t>
              </a:fld>
              <a:endParaRPr dirty="0"/>
            </a:p>
          </p:txBody>
        </p:sp>
      </p:grpSp>
      <p:sp>
        <p:nvSpPr>
          <p:cNvPr id="7" name="Textplatzhalter 4"/>
          <p:cNvSpPr>
            <a:spLocks noGrp="1"/>
          </p:cNvSpPr>
          <p:nvPr>
            <p:ph type="body" sz="quarter" idx="17"/>
          </p:nvPr>
        </p:nvSpPr>
        <p:spPr>
          <a:xfrm>
            <a:off x="288000" y="4290465"/>
            <a:ext cx="5436128" cy="57608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600" b="0" cap="none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0" name="Bildplatzhalter 19"/>
          <p:cNvSpPr>
            <a:spLocks noGrp="1"/>
          </p:cNvSpPr>
          <p:nvPr>
            <p:ph type="pic" sz="quarter" idx="20"/>
          </p:nvPr>
        </p:nvSpPr>
        <p:spPr>
          <a:xfrm>
            <a:off x="0" y="2"/>
            <a:ext cx="9143999" cy="4181474"/>
          </a:xfrm>
          <a:custGeom>
            <a:avLst/>
            <a:gdLst>
              <a:gd name="connsiteX0" fmla="*/ 3942746 w 9143999"/>
              <a:gd name="connsiteY0" fmla="*/ 508705 h 4181474"/>
              <a:gd name="connsiteX1" fmla="*/ 3942746 w 9143999"/>
              <a:gd name="connsiteY1" fmla="*/ 610748 h 4181474"/>
              <a:gd name="connsiteX2" fmla="*/ 5206017 w 9143999"/>
              <a:gd name="connsiteY2" fmla="*/ 610748 h 4181474"/>
              <a:gd name="connsiteX3" fmla="*/ 5206017 w 9143999"/>
              <a:gd name="connsiteY3" fmla="*/ 508705 h 4181474"/>
              <a:gd name="connsiteX4" fmla="*/ 4218570 w 9143999"/>
              <a:gd name="connsiteY4" fmla="*/ 323337 h 4181474"/>
              <a:gd name="connsiteX5" fmla="*/ 4219461 w 9143999"/>
              <a:gd name="connsiteY5" fmla="*/ 323337 h 4181474"/>
              <a:gd name="connsiteX6" fmla="*/ 4224362 w 9143999"/>
              <a:gd name="connsiteY6" fmla="*/ 341161 h 4181474"/>
              <a:gd name="connsiteX7" fmla="*/ 4238621 w 9143999"/>
              <a:gd name="connsiteY7" fmla="*/ 386166 h 4181474"/>
              <a:gd name="connsiteX8" fmla="*/ 4198963 w 9143999"/>
              <a:gd name="connsiteY8" fmla="*/ 386166 h 4181474"/>
              <a:gd name="connsiteX9" fmla="*/ 4213222 w 9143999"/>
              <a:gd name="connsiteY9" fmla="*/ 341161 h 4181474"/>
              <a:gd name="connsiteX10" fmla="*/ 5091497 w 9143999"/>
              <a:gd name="connsiteY10" fmla="*/ 322891 h 4181474"/>
              <a:gd name="connsiteX11" fmla="*/ 5114223 w 9143999"/>
              <a:gd name="connsiteY11" fmla="*/ 322891 h 4181474"/>
              <a:gd name="connsiteX12" fmla="*/ 5136057 w 9143999"/>
              <a:gd name="connsiteY12" fmla="*/ 342052 h 4181474"/>
              <a:gd name="connsiteX13" fmla="*/ 5113777 w 9143999"/>
              <a:gd name="connsiteY13" fmla="*/ 362549 h 4181474"/>
              <a:gd name="connsiteX14" fmla="*/ 5091497 w 9143999"/>
              <a:gd name="connsiteY14" fmla="*/ 362549 h 4181474"/>
              <a:gd name="connsiteX15" fmla="*/ 4391462 w 9143999"/>
              <a:gd name="connsiteY15" fmla="*/ 322891 h 4181474"/>
              <a:gd name="connsiteX16" fmla="*/ 4414187 w 9143999"/>
              <a:gd name="connsiteY16" fmla="*/ 322891 h 4181474"/>
              <a:gd name="connsiteX17" fmla="*/ 4436022 w 9143999"/>
              <a:gd name="connsiteY17" fmla="*/ 342052 h 4181474"/>
              <a:gd name="connsiteX18" fmla="*/ 4413742 w 9143999"/>
              <a:gd name="connsiteY18" fmla="*/ 362549 h 4181474"/>
              <a:gd name="connsiteX19" fmla="*/ 4391462 w 9143999"/>
              <a:gd name="connsiteY19" fmla="*/ 362549 h 4181474"/>
              <a:gd name="connsiteX20" fmla="*/ 5037134 w 9143999"/>
              <a:gd name="connsiteY20" fmla="*/ 282787 h 4181474"/>
              <a:gd name="connsiteX21" fmla="*/ 5037134 w 9143999"/>
              <a:gd name="connsiteY21" fmla="*/ 454788 h 4181474"/>
              <a:gd name="connsiteX22" fmla="*/ 5090606 w 9143999"/>
              <a:gd name="connsiteY22" fmla="*/ 454788 h 4181474"/>
              <a:gd name="connsiteX23" fmla="*/ 5090606 w 9143999"/>
              <a:gd name="connsiteY23" fmla="*/ 398197 h 4181474"/>
              <a:gd name="connsiteX24" fmla="*/ 5112886 w 9143999"/>
              <a:gd name="connsiteY24" fmla="*/ 398197 h 4181474"/>
              <a:gd name="connsiteX25" fmla="*/ 5141851 w 9143999"/>
              <a:gd name="connsiteY25" fmla="*/ 454788 h 4181474"/>
              <a:gd name="connsiteX26" fmla="*/ 5205125 w 9143999"/>
              <a:gd name="connsiteY26" fmla="*/ 454788 h 4181474"/>
              <a:gd name="connsiteX27" fmla="*/ 5161011 w 9143999"/>
              <a:gd name="connsiteY27" fmla="*/ 387948 h 4181474"/>
              <a:gd name="connsiteX28" fmla="*/ 5192203 w 9143999"/>
              <a:gd name="connsiteY28" fmla="*/ 339823 h 4181474"/>
              <a:gd name="connsiteX29" fmla="*/ 5114669 w 9143999"/>
              <a:gd name="connsiteY29" fmla="*/ 282787 h 4181474"/>
              <a:gd name="connsiteX30" fmla="*/ 4870926 w 9143999"/>
              <a:gd name="connsiteY30" fmla="*/ 282787 h 4181474"/>
              <a:gd name="connsiteX31" fmla="*/ 4870926 w 9143999"/>
              <a:gd name="connsiteY31" fmla="*/ 454788 h 4181474"/>
              <a:gd name="connsiteX32" fmla="*/ 5011735 w 9143999"/>
              <a:gd name="connsiteY32" fmla="*/ 454788 h 4181474"/>
              <a:gd name="connsiteX33" fmla="*/ 5012626 w 9143999"/>
              <a:gd name="connsiteY33" fmla="*/ 412456 h 4181474"/>
              <a:gd name="connsiteX34" fmla="*/ 4924398 w 9143999"/>
              <a:gd name="connsiteY34" fmla="*/ 412456 h 4181474"/>
              <a:gd name="connsiteX35" fmla="*/ 4924398 w 9143999"/>
              <a:gd name="connsiteY35" fmla="*/ 386166 h 4181474"/>
              <a:gd name="connsiteX36" fmla="*/ 4994357 w 9143999"/>
              <a:gd name="connsiteY36" fmla="*/ 386166 h 4181474"/>
              <a:gd name="connsiteX37" fmla="*/ 4994357 w 9143999"/>
              <a:gd name="connsiteY37" fmla="*/ 348735 h 4181474"/>
              <a:gd name="connsiteX38" fmla="*/ 4924398 w 9143999"/>
              <a:gd name="connsiteY38" fmla="*/ 348735 h 4181474"/>
              <a:gd name="connsiteX39" fmla="*/ 4924398 w 9143999"/>
              <a:gd name="connsiteY39" fmla="*/ 325564 h 4181474"/>
              <a:gd name="connsiteX40" fmla="*/ 5009061 w 9143999"/>
              <a:gd name="connsiteY40" fmla="*/ 325564 h 4181474"/>
              <a:gd name="connsiteX41" fmla="*/ 5008170 w 9143999"/>
              <a:gd name="connsiteY41" fmla="*/ 282787 h 4181474"/>
              <a:gd name="connsiteX42" fmla="*/ 4674417 w 9143999"/>
              <a:gd name="connsiteY42" fmla="*/ 282787 h 4181474"/>
              <a:gd name="connsiteX43" fmla="*/ 4674417 w 9143999"/>
              <a:gd name="connsiteY43" fmla="*/ 454788 h 4181474"/>
              <a:gd name="connsiteX44" fmla="*/ 4727889 w 9143999"/>
              <a:gd name="connsiteY44" fmla="*/ 454788 h 4181474"/>
              <a:gd name="connsiteX45" fmla="*/ 4727889 w 9143999"/>
              <a:gd name="connsiteY45" fmla="*/ 390176 h 4181474"/>
              <a:gd name="connsiteX46" fmla="*/ 4784926 w 9143999"/>
              <a:gd name="connsiteY46" fmla="*/ 390176 h 4181474"/>
              <a:gd name="connsiteX47" fmla="*/ 4784926 w 9143999"/>
              <a:gd name="connsiteY47" fmla="*/ 454788 h 4181474"/>
              <a:gd name="connsiteX48" fmla="*/ 4838397 w 9143999"/>
              <a:gd name="connsiteY48" fmla="*/ 454788 h 4181474"/>
              <a:gd name="connsiteX49" fmla="*/ 4838397 w 9143999"/>
              <a:gd name="connsiteY49" fmla="*/ 282787 h 4181474"/>
              <a:gd name="connsiteX50" fmla="*/ 4784926 w 9143999"/>
              <a:gd name="connsiteY50" fmla="*/ 282787 h 4181474"/>
              <a:gd name="connsiteX51" fmla="*/ 4784926 w 9143999"/>
              <a:gd name="connsiteY51" fmla="*/ 346508 h 4181474"/>
              <a:gd name="connsiteX52" fmla="*/ 4727889 w 9143999"/>
              <a:gd name="connsiteY52" fmla="*/ 346508 h 4181474"/>
              <a:gd name="connsiteX53" fmla="*/ 4727889 w 9143999"/>
              <a:gd name="connsiteY53" fmla="*/ 282787 h 4181474"/>
              <a:gd name="connsiteX54" fmla="*/ 4337544 w 9143999"/>
              <a:gd name="connsiteY54" fmla="*/ 282787 h 4181474"/>
              <a:gd name="connsiteX55" fmla="*/ 4337544 w 9143999"/>
              <a:gd name="connsiteY55" fmla="*/ 454788 h 4181474"/>
              <a:gd name="connsiteX56" fmla="*/ 4391016 w 9143999"/>
              <a:gd name="connsiteY56" fmla="*/ 454788 h 4181474"/>
              <a:gd name="connsiteX57" fmla="*/ 4391016 w 9143999"/>
              <a:gd name="connsiteY57" fmla="*/ 398197 h 4181474"/>
              <a:gd name="connsiteX58" fmla="*/ 4413296 w 9143999"/>
              <a:gd name="connsiteY58" fmla="*/ 398197 h 4181474"/>
              <a:gd name="connsiteX59" fmla="*/ 4442261 w 9143999"/>
              <a:gd name="connsiteY59" fmla="*/ 454788 h 4181474"/>
              <a:gd name="connsiteX60" fmla="*/ 4505536 w 9143999"/>
              <a:gd name="connsiteY60" fmla="*/ 454788 h 4181474"/>
              <a:gd name="connsiteX61" fmla="*/ 4461421 w 9143999"/>
              <a:gd name="connsiteY61" fmla="*/ 387948 h 4181474"/>
              <a:gd name="connsiteX62" fmla="*/ 4492168 w 9143999"/>
              <a:gd name="connsiteY62" fmla="*/ 339824 h 4181474"/>
              <a:gd name="connsiteX63" fmla="*/ 4414633 w 9143999"/>
              <a:gd name="connsiteY63" fmla="*/ 282787 h 4181474"/>
              <a:gd name="connsiteX64" fmla="*/ 4274715 w 9143999"/>
              <a:gd name="connsiteY64" fmla="*/ 282787 h 4181474"/>
              <a:gd name="connsiteX65" fmla="*/ 4274715 w 9143999"/>
              <a:gd name="connsiteY65" fmla="*/ 319326 h 4181474"/>
              <a:gd name="connsiteX66" fmla="*/ 4314819 w 9143999"/>
              <a:gd name="connsiteY66" fmla="*/ 319326 h 4181474"/>
              <a:gd name="connsiteX67" fmla="*/ 4314819 w 9143999"/>
              <a:gd name="connsiteY67" fmla="*/ 282787 h 4181474"/>
              <a:gd name="connsiteX68" fmla="*/ 4124995 w 9143999"/>
              <a:gd name="connsiteY68" fmla="*/ 282787 h 4181474"/>
              <a:gd name="connsiteX69" fmla="*/ 4124995 w 9143999"/>
              <a:gd name="connsiteY69" fmla="*/ 319326 h 4181474"/>
              <a:gd name="connsiteX70" fmla="*/ 4165099 w 9143999"/>
              <a:gd name="connsiteY70" fmla="*/ 319326 h 4181474"/>
              <a:gd name="connsiteX71" fmla="*/ 4165099 w 9143999"/>
              <a:gd name="connsiteY71" fmla="*/ 282787 h 4181474"/>
              <a:gd name="connsiteX72" fmla="*/ 3942746 w 9143999"/>
              <a:gd name="connsiteY72" fmla="*/ 282787 h 4181474"/>
              <a:gd name="connsiteX73" fmla="*/ 3942746 w 9143999"/>
              <a:gd name="connsiteY73" fmla="*/ 454788 h 4181474"/>
              <a:gd name="connsiteX74" fmla="*/ 3996218 w 9143999"/>
              <a:gd name="connsiteY74" fmla="*/ 454788 h 4181474"/>
              <a:gd name="connsiteX75" fmla="*/ 3996218 w 9143999"/>
              <a:gd name="connsiteY75" fmla="*/ 387948 h 4181474"/>
              <a:gd name="connsiteX76" fmla="*/ 4013150 w 9143999"/>
              <a:gd name="connsiteY76" fmla="*/ 387948 h 4181474"/>
              <a:gd name="connsiteX77" fmla="*/ 4054591 w 9143999"/>
              <a:gd name="connsiteY77" fmla="*/ 454788 h 4181474"/>
              <a:gd name="connsiteX78" fmla="*/ 4120094 w 9143999"/>
              <a:gd name="connsiteY78" fmla="*/ 454788 h 4181474"/>
              <a:gd name="connsiteX79" fmla="*/ 4177130 w 9143999"/>
              <a:gd name="connsiteY79" fmla="*/ 454788 h 4181474"/>
              <a:gd name="connsiteX80" fmla="*/ 4186487 w 9143999"/>
              <a:gd name="connsiteY80" fmla="*/ 425824 h 4181474"/>
              <a:gd name="connsiteX81" fmla="*/ 4251098 w 9143999"/>
              <a:gd name="connsiteY81" fmla="*/ 425824 h 4181474"/>
              <a:gd name="connsiteX82" fmla="*/ 4260010 w 9143999"/>
              <a:gd name="connsiteY82" fmla="*/ 454788 h 4181474"/>
              <a:gd name="connsiteX83" fmla="*/ 4320611 w 9143999"/>
              <a:gd name="connsiteY83" fmla="*/ 454788 h 4181474"/>
              <a:gd name="connsiteX84" fmla="*/ 4250653 w 9143999"/>
              <a:gd name="connsiteY84" fmla="*/ 282787 h 4181474"/>
              <a:gd name="connsiteX85" fmla="*/ 4188270 w 9143999"/>
              <a:gd name="connsiteY85" fmla="*/ 282787 h 4181474"/>
              <a:gd name="connsiteX86" fmla="*/ 4120094 w 9143999"/>
              <a:gd name="connsiteY86" fmla="*/ 454787 h 4181474"/>
              <a:gd name="connsiteX87" fmla="*/ 4060830 w 9143999"/>
              <a:gd name="connsiteY87" fmla="*/ 364332 h 4181474"/>
              <a:gd name="connsiteX88" fmla="*/ 4116975 w 9143999"/>
              <a:gd name="connsiteY88" fmla="*/ 282787 h 4181474"/>
              <a:gd name="connsiteX89" fmla="*/ 4055036 w 9143999"/>
              <a:gd name="connsiteY89" fmla="*/ 282787 h 4181474"/>
              <a:gd name="connsiteX90" fmla="*/ 4013596 w 9143999"/>
              <a:gd name="connsiteY90" fmla="*/ 347399 h 4181474"/>
              <a:gd name="connsiteX91" fmla="*/ 3996218 w 9143999"/>
              <a:gd name="connsiteY91" fmla="*/ 347399 h 4181474"/>
              <a:gd name="connsiteX92" fmla="*/ 3996218 w 9143999"/>
              <a:gd name="connsiteY92" fmla="*/ 282787 h 4181474"/>
              <a:gd name="connsiteX93" fmla="*/ 4603122 w 9143999"/>
              <a:gd name="connsiteY93" fmla="*/ 279668 h 4181474"/>
              <a:gd name="connsiteX94" fmla="*/ 4507763 w 9143999"/>
              <a:gd name="connsiteY94" fmla="*/ 368343 h 4181474"/>
              <a:gd name="connsiteX95" fmla="*/ 4598666 w 9143999"/>
              <a:gd name="connsiteY95" fmla="*/ 458354 h 4181474"/>
              <a:gd name="connsiteX96" fmla="*/ 4649909 w 9143999"/>
              <a:gd name="connsiteY96" fmla="*/ 447659 h 4181474"/>
              <a:gd name="connsiteX97" fmla="*/ 4644117 w 9143999"/>
              <a:gd name="connsiteY97" fmla="*/ 408001 h 4181474"/>
              <a:gd name="connsiteX98" fmla="*/ 4605349 w 9143999"/>
              <a:gd name="connsiteY98" fmla="*/ 415130 h 4181474"/>
              <a:gd name="connsiteX99" fmla="*/ 4563909 w 9143999"/>
              <a:gd name="connsiteY99" fmla="*/ 368343 h 4181474"/>
              <a:gd name="connsiteX100" fmla="*/ 4604904 w 9143999"/>
              <a:gd name="connsiteY100" fmla="*/ 323337 h 4181474"/>
              <a:gd name="connsiteX101" fmla="*/ 4644117 w 9143999"/>
              <a:gd name="connsiteY101" fmla="*/ 328684 h 4181474"/>
              <a:gd name="connsiteX102" fmla="*/ 4649464 w 9143999"/>
              <a:gd name="connsiteY102" fmla="*/ 286798 h 4181474"/>
              <a:gd name="connsiteX103" fmla="*/ 4603122 w 9143999"/>
              <a:gd name="connsiteY103" fmla="*/ 279668 h 4181474"/>
              <a:gd name="connsiteX104" fmla="*/ 0 w 9143999"/>
              <a:gd name="connsiteY104" fmla="*/ 0 h 4181474"/>
              <a:gd name="connsiteX105" fmla="*/ 9143999 w 9143999"/>
              <a:gd name="connsiteY105" fmla="*/ 0 h 4181474"/>
              <a:gd name="connsiteX106" fmla="*/ 9143999 w 9143999"/>
              <a:gd name="connsiteY106" fmla="*/ 1419588 h 4181474"/>
              <a:gd name="connsiteX107" fmla="*/ 9143999 w 9143999"/>
              <a:gd name="connsiteY107" fmla="*/ 3390898 h 4181474"/>
              <a:gd name="connsiteX108" fmla="*/ 9143999 w 9143999"/>
              <a:gd name="connsiteY108" fmla="*/ 4181474 h 4181474"/>
              <a:gd name="connsiteX109" fmla="*/ 0 w 9143999"/>
              <a:gd name="connsiteY109" fmla="*/ 4181474 h 4181474"/>
              <a:gd name="connsiteX110" fmla="*/ 0 w 9143999"/>
              <a:gd name="connsiteY110" fmla="*/ 3390898 h 4181474"/>
              <a:gd name="connsiteX111" fmla="*/ 0 w 9143999"/>
              <a:gd name="connsiteY111" fmla="*/ 1419588 h 4181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9143999" h="4181474">
                <a:moveTo>
                  <a:pt x="3942746" y="508705"/>
                </a:moveTo>
                <a:lnTo>
                  <a:pt x="3942746" y="610748"/>
                </a:lnTo>
                <a:lnTo>
                  <a:pt x="5206017" y="610748"/>
                </a:lnTo>
                <a:lnTo>
                  <a:pt x="5206017" y="508705"/>
                </a:lnTo>
                <a:close/>
                <a:moveTo>
                  <a:pt x="4218570" y="323337"/>
                </a:moveTo>
                <a:lnTo>
                  <a:pt x="4219461" y="323337"/>
                </a:lnTo>
                <a:lnTo>
                  <a:pt x="4224362" y="341161"/>
                </a:lnTo>
                <a:lnTo>
                  <a:pt x="4238621" y="386166"/>
                </a:lnTo>
                <a:lnTo>
                  <a:pt x="4198963" y="386166"/>
                </a:lnTo>
                <a:lnTo>
                  <a:pt x="4213222" y="341161"/>
                </a:lnTo>
                <a:close/>
                <a:moveTo>
                  <a:pt x="5091497" y="322891"/>
                </a:moveTo>
                <a:lnTo>
                  <a:pt x="5114223" y="322891"/>
                </a:lnTo>
                <a:cubicBezTo>
                  <a:pt x="5130264" y="322891"/>
                  <a:pt x="5136057" y="327347"/>
                  <a:pt x="5136057" y="342052"/>
                </a:cubicBezTo>
                <a:cubicBezTo>
                  <a:pt x="5136057" y="358539"/>
                  <a:pt x="5129819" y="362549"/>
                  <a:pt x="5113777" y="362549"/>
                </a:cubicBezTo>
                <a:lnTo>
                  <a:pt x="5091497" y="362549"/>
                </a:lnTo>
                <a:close/>
                <a:moveTo>
                  <a:pt x="4391462" y="322891"/>
                </a:moveTo>
                <a:lnTo>
                  <a:pt x="4414187" y="322891"/>
                </a:lnTo>
                <a:cubicBezTo>
                  <a:pt x="4430229" y="322891"/>
                  <a:pt x="4436022" y="327347"/>
                  <a:pt x="4436022" y="342052"/>
                </a:cubicBezTo>
                <a:cubicBezTo>
                  <a:pt x="4436022" y="358539"/>
                  <a:pt x="4429784" y="362549"/>
                  <a:pt x="4413742" y="362549"/>
                </a:cubicBezTo>
                <a:lnTo>
                  <a:pt x="4391462" y="362549"/>
                </a:lnTo>
                <a:close/>
                <a:moveTo>
                  <a:pt x="5037134" y="282787"/>
                </a:moveTo>
                <a:lnTo>
                  <a:pt x="5037134" y="454788"/>
                </a:lnTo>
                <a:lnTo>
                  <a:pt x="5090606" y="454788"/>
                </a:lnTo>
                <a:lnTo>
                  <a:pt x="5090606" y="398197"/>
                </a:lnTo>
                <a:lnTo>
                  <a:pt x="5112886" y="398197"/>
                </a:lnTo>
                <a:lnTo>
                  <a:pt x="5141851" y="454788"/>
                </a:lnTo>
                <a:lnTo>
                  <a:pt x="5205125" y="454788"/>
                </a:lnTo>
                <a:lnTo>
                  <a:pt x="5161011" y="387948"/>
                </a:lnTo>
                <a:cubicBezTo>
                  <a:pt x="5181063" y="381264"/>
                  <a:pt x="5192203" y="362103"/>
                  <a:pt x="5192203" y="339823"/>
                </a:cubicBezTo>
                <a:cubicBezTo>
                  <a:pt x="5192203" y="301502"/>
                  <a:pt x="5165467" y="282787"/>
                  <a:pt x="5114669" y="282787"/>
                </a:cubicBezTo>
                <a:close/>
                <a:moveTo>
                  <a:pt x="4870926" y="282787"/>
                </a:moveTo>
                <a:lnTo>
                  <a:pt x="4870926" y="454788"/>
                </a:lnTo>
                <a:lnTo>
                  <a:pt x="5011735" y="454788"/>
                </a:lnTo>
                <a:lnTo>
                  <a:pt x="5012626" y="412456"/>
                </a:lnTo>
                <a:lnTo>
                  <a:pt x="4924398" y="412456"/>
                </a:lnTo>
                <a:lnTo>
                  <a:pt x="4924398" y="386166"/>
                </a:lnTo>
                <a:lnTo>
                  <a:pt x="4994357" y="386166"/>
                </a:lnTo>
                <a:lnTo>
                  <a:pt x="4994357" y="348735"/>
                </a:lnTo>
                <a:lnTo>
                  <a:pt x="4924398" y="348735"/>
                </a:lnTo>
                <a:lnTo>
                  <a:pt x="4924398" y="325564"/>
                </a:lnTo>
                <a:lnTo>
                  <a:pt x="5009061" y="325564"/>
                </a:lnTo>
                <a:lnTo>
                  <a:pt x="5008170" y="282787"/>
                </a:lnTo>
                <a:close/>
                <a:moveTo>
                  <a:pt x="4674417" y="282787"/>
                </a:moveTo>
                <a:lnTo>
                  <a:pt x="4674417" y="454788"/>
                </a:lnTo>
                <a:lnTo>
                  <a:pt x="4727889" y="454788"/>
                </a:lnTo>
                <a:lnTo>
                  <a:pt x="4727889" y="390176"/>
                </a:lnTo>
                <a:lnTo>
                  <a:pt x="4784926" y="390176"/>
                </a:lnTo>
                <a:lnTo>
                  <a:pt x="4784926" y="454788"/>
                </a:lnTo>
                <a:lnTo>
                  <a:pt x="4838397" y="454788"/>
                </a:lnTo>
                <a:lnTo>
                  <a:pt x="4838397" y="282787"/>
                </a:lnTo>
                <a:lnTo>
                  <a:pt x="4784926" y="282787"/>
                </a:lnTo>
                <a:lnTo>
                  <a:pt x="4784926" y="346508"/>
                </a:lnTo>
                <a:lnTo>
                  <a:pt x="4727889" y="346508"/>
                </a:lnTo>
                <a:lnTo>
                  <a:pt x="4727889" y="282787"/>
                </a:lnTo>
                <a:close/>
                <a:moveTo>
                  <a:pt x="4337544" y="282787"/>
                </a:moveTo>
                <a:lnTo>
                  <a:pt x="4337544" y="454788"/>
                </a:lnTo>
                <a:lnTo>
                  <a:pt x="4391016" y="454788"/>
                </a:lnTo>
                <a:lnTo>
                  <a:pt x="4391016" y="398197"/>
                </a:lnTo>
                <a:lnTo>
                  <a:pt x="4413296" y="398197"/>
                </a:lnTo>
                <a:lnTo>
                  <a:pt x="4442261" y="454788"/>
                </a:lnTo>
                <a:lnTo>
                  <a:pt x="4505536" y="454788"/>
                </a:lnTo>
                <a:lnTo>
                  <a:pt x="4461421" y="387948"/>
                </a:lnTo>
                <a:cubicBezTo>
                  <a:pt x="4481027" y="381264"/>
                  <a:pt x="4492168" y="362104"/>
                  <a:pt x="4492168" y="339824"/>
                </a:cubicBezTo>
                <a:cubicBezTo>
                  <a:pt x="4492168" y="301502"/>
                  <a:pt x="4465432" y="282787"/>
                  <a:pt x="4414633" y="282787"/>
                </a:cubicBezTo>
                <a:close/>
                <a:moveTo>
                  <a:pt x="4274715" y="282787"/>
                </a:moveTo>
                <a:lnTo>
                  <a:pt x="4274715" y="319326"/>
                </a:lnTo>
                <a:lnTo>
                  <a:pt x="4314819" y="319326"/>
                </a:lnTo>
                <a:lnTo>
                  <a:pt x="4314819" y="282787"/>
                </a:lnTo>
                <a:close/>
                <a:moveTo>
                  <a:pt x="4124995" y="282787"/>
                </a:moveTo>
                <a:lnTo>
                  <a:pt x="4124995" y="319326"/>
                </a:lnTo>
                <a:lnTo>
                  <a:pt x="4165099" y="319326"/>
                </a:lnTo>
                <a:lnTo>
                  <a:pt x="4165099" y="282787"/>
                </a:lnTo>
                <a:close/>
                <a:moveTo>
                  <a:pt x="3942746" y="282787"/>
                </a:moveTo>
                <a:lnTo>
                  <a:pt x="3942746" y="454788"/>
                </a:lnTo>
                <a:lnTo>
                  <a:pt x="3996218" y="454788"/>
                </a:lnTo>
                <a:lnTo>
                  <a:pt x="3996218" y="387948"/>
                </a:lnTo>
                <a:lnTo>
                  <a:pt x="4013150" y="387948"/>
                </a:lnTo>
                <a:lnTo>
                  <a:pt x="4054591" y="454788"/>
                </a:lnTo>
                <a:lnTo>
                  <a:pt x="4120094" y="454788"/>
                </a:lnTo>
                <a:lnTo>
                  <a:pt x="4177130" y="454788"/>
                </a:lnTo>
                <a:lnTo>
                  <a:pt x="4186487" y="425824"/>
                </a:lnTo>
                <a:lnTo>
                  <a:pt x="4251098" y="425824"/>
                </a:lnTo>
                <a:lnTo>
                  <a:pt x="4260010" y="454788"/>
                </a:lnTo>
                <a:lnTo>
                  <a:pt x="4320611" y="454788"/>
                </a:lnTo>
                <a:lnTo>
                  <a:pt x="4250653" y="282787"/>
                </a:lnTo>
                <a:lnTo>
                  <a:pt x="4188270" y="282787"/>
                </a:lnTo>
                <a:lnTo>
                  <a:pt x="4120094" y="454787"/>
                </a:lnTo>
                <a:lnTo>
                  <a:pt x="4060830" y="364332"/>
                </a:lnTo>
                <a:lnTo>
                  <a:pt x="4116975" y="282787"/>
                </a:lnTo>
                <a:lnTo>
                  <a:pt x="4055036" y="282787"/>
                </a:lnTo>
                <a:lnTo>
                  <a:pt x="4013596" y="347399"/>
                </a:lnTo>
                <a:lnTo>
                  <a:pt x="3996218" y="347399"/>
                </a:lnTo>
                <a:lnTo>
                  <a:pt x="3996218" y="282787"/>
                </a:lnTo>
                <a:close/>
                <a:moveTo>
                  <a:pt x="4603122" y="279668"/>
                </a:moveTo>
                <a:cubicBezTo>
                  <a:pt x="4537173" y="279668"/>
                  <a:pt x="4507763" y="313980"/>
                  <a:pt x="4507763" y="368343"/>
                </a:cubicBezTo>
                <a:cubicBezTo>
                  <a:pt x="4507763" y="427162"/>
                  <a:pt x="4538955" y="458354"/>
                  <a:pt x="4598666" y="458354"/>
                </a:cubicBezTo>
                <a:cubicBezTo>
                  <a:pt x="4616490" y="458354"/>
                  <a:pt x="4635650" y="454343"/>
                  <a:pt x="4649909" y="447659"/>
                </a:cubicBezTo>
                <a:lnTo>
                  <a:pt x="4644117" y="408001"/>
                </a:lnTo>
                <a:cubicBezTo>
                  <a:pt x="4632976" y="412457"/>
                  <a:pt x="4619608" y="415130"/>
                  <a:pt x="4605349" y="415130"/>
                </a:cubicBezTo>
                <a:cubicBezTo>
                  <a:pt x="4572375" y="415130"/>
                  <a:pt x="4563909" y="403991"/>
                  <a:pt x="4563909" y="368343"/>
                </a:cubicBezTo>
                <a:cubicBezTo>
                  <a:pt x="4563909" y="334477"/>
                  <a:pt x="4571930" y="323337"/>
                  <a:pt x="4604904" y="323337"/>
                </a:cubicBezTo>
                <a:cubicBezTo>
                  <a:pt x="4620500" y="323337"/>
                  <a:pt x="4632976" y="325565"/>
                  <a:pt x="4644117" y="328684"/>
                </a:cubicBezTo>
                <a:lnTo>
                  <a:pt x="4649464" y="286798"/>
                </a:lnTo>
                <a:cubicBezTo>
                  <a:pt x="4636987" y="282788"/>
                  <a:pt x="4619608" y="279668"/>
                  <a:pt x="4603122" y="279668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1419588"/>
                </a:lnTo>
                <a:lnTo>
                  <a:pt x="9143999" y="3390898"/>
                </a:lnTo>
                <a:lnTo>
                  <a:pt x="9143999" y="4181474"/>
                </a:lnTo>
                <a:lnTo>
                  <a:pt x="0" y="4181474"/>
                </a:lnTo>
                <a:lnTo>
                  <a:pt x="0" y="3390898"/>
                </a:lnTo>
                <a:lnTo>
                  <a:pt x="0" y="1419588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8"/>
          </p:nvPr>
        </p:nvSpPr>
        <p:spPr>
          <a:xfrm>
            <a:off x="288000" y="3003810"/>
            <a:ext cx="7956510" cy="1152160"/>
          </a:xfrm>
          <a:prstGeom prst="rect">
            <a:avLst/>
          </a:prstGeom>
        </p:spPr>
        <p:txBody>
          <a:bodyPr anchor="b"/>
          <a:lstStyle>
            <a:lvl1pPr>
              <a:spcAft>
                <a:spcPts val="0"/>
              </a:spcAft>
              <a:defRPr sz="3800" b="1" cap="all" baseline="0">
                <a:solidFill>
                  <a:sysClr val="windowText" lastClr="000000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436653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4- Logo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sp>
        <p:nvSpPr>
          <p:cNvPr id="6" name="Rechteck 5"/>
          <p:cNvSpPr/>
          <p:nvPr userDrawn="1"/>
        </p:nvSpPr>
        <p:spPr>
          <a:xfrm>
            <a:off x="3240088" y="0"/>
            <a:ext cx="2663825" cy="484188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grpSp>
        <p:nvGrpSpPr>
          <p:cNvPr id="9" name="Gruppieren 8"/>
          <p:cNvGrpSpPr>
            <a:grpSpLocks/>
          </p:cNvGrpSpPr>
          <p:nvPr userDrawn="1"/>
        </p:nvGrpSpPr>
        <p:grpSpPr bwMode="auto">
          <a:xfrm>
            <a:off x="7100888" y="4505325"/>
            <a:ext cx="1608137" cy="207963"/>
            <a:chOff x="295629" y="4506020"/>
            <a:chExt cx="1607126" cy="207581"/>
          </a:xfrm>
        </p:grpSpPr>
        <p:sp>
          <p:nvSpPr>
            <p:cNvPr id="10" name="Eingekerbter Richtungspfeil 8"/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4412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11" name="Datumsplatzhalter 3"/>
            <p:cNvSpPr txBox="1">
              <a:spLocks noChangeAspect="1"/>
            </p:cNvSpPr>
            <p:nvPr userDrawn="1"/>
          </p:nvSpPr>
          <p:spPr>
            <a:xfrm>
              <a:off x="835040" y="4509189"/>
              <a:ext cx="958247" cy="204412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72000" anchor="ctr"/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fld id="{D02A48BD-C00F-4FB4-873C-E4E37A6C9653}" type="datetime1">
                <a:rPr lang="en-US"/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t>4/14/2021</a:t>
              </a:fld>
              <a:endParaRPr dirty="0"/>
            </a:p>
          </p:txBody>
        </p:sp>
      </p:grpSp>
      <p:sp>
        <p:nvSpPr>
          <p:cNvPr id="7" name="Textplatzhalter 4"/>
          <p:cNvSpPr>
            <a:spLocks noGrp="1"/>
          </p:cNvSpPr>
          <p:nvPr>
            <p:ph type="body" sz="quarter" idx="17"/>
          </p:nvPr>
        </p:nvSpPr>
        <p:spPr>
          <a:xfrm>
            <a:off x="288000" y="4290465"/>
            <a:ext cx="5436128" cy="57608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600" b="0" cap="none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0" name="Bildplatzhalter 19"/>
          <p:cNvSpPr>
            <a:spLocks noGrp="1"/>
          </p:cNvSpPr>
          <p:nvPr>
            <p:ph type="pic" sz="quarter" idx="20"/>
          </p:nvPr>
        </p:nvSpPr>
        <p:spPr>
          <a:xfrm>
            <a:off x="0" y="2"/>
            <a:ext cx="9143999" cy="4181474"/>
          </a:xfrm>
          <a:custGeom>
            <a:avLst/>
            <a:gdLst>
              <a:gd name="connsiteX0" fmla="*/ 3942746 w 9143999"/>
              <a:gd name="connsiteY0" fmla="*/ 508705 h 4181474"/>
              <a:gd name="connsiteX1" fmla="*/ 3942746 w 9143999"/>
              <a:gd name="connsiteY1" fmla="*/ 610748 h 4181474"/>
              <a:gd name="connsiteX2" fmla="*/ 5206017 w 9143999"/>
              <a:gd name="connsiteY2" fmla="*/ 610748 h 4181474"/>
              <a:gd name="connsiteX3" fmla="*/ 5206017 w 9143999"/>
              <a:gd name="connsiteY3" fmla="*/ 508705 h 4181474"/>
              <a:gd name="connsiteX4" fmla="*/ 4218570 w 9143999"/>
              <a:gd name="connsiteY4" fmla="*/ 323337 h 4181474"/>
              <a:gd name="connsiteX5" fmla="*/ 4219461 w 9143999"/>
              <a:gd name="connsiteY5" fmla="*/ 323337 h 4181474"/>
              <a:gd name="connsiteX6" fmla="*/ 4224362 w 9143999"/>
              <a:gd name="connsiteY6" fmla="*/ 341161 h 4181474"/>
              <a:gd name="connsiteX7" fmla="*/ 4238621 w 9143999"/>
              <a:gd name="connsiteY7" fmla="*/ 386166 h 4181474"/>
              <a:gd name="connsiteX8" fmla="*/ 4198963 w 9143999"/>
              <a:gd name="connsiteY8" fmla="*/ 386166 h 4181474"/>
              <a:gd name="connsiteX9" fmla="*/ 4213222 w 9143999"/>
              <a:gd name="connsiteY9" fmla="*/ 341161 h 4181474"/>
              <a:gd name="connsiteX10" fmla="*/ 5091497 w 9143999"/>
              <a:gd name="connsiteY10" fmla="*/ 322891 h 4181474"/>
              <a:gd name="connsiteX11" fmla="*/ 5114223 w 9143999"/>
              <a:gd name="connsiteY11" fmla="*/ 322891 h 4181474"/>
              <a:gd name="connsiteX12" fmla="*/ 5136057 w 9143999"/>
              <a:gd name="connsiteY12" fmla="*/ 342052 h 4181474"/>
              <a:gd name="connsiteX13" fmla="*/ 5113777 w 9143999"/>
              <a:gd name="connsiteY13" fmla="*/ 362549 h 4181474"/>
              <a:gd name="connsiteX14" fmla="*/ 5091497 w 9143999"/>
              <a:gd name="connsiteY14" fmla="*/ 362549 h 4181474"/>
              <a:gd name="connsiteX15" fmla="*/ 4391462 w 9143999"/>
              <a:gd name="connsiteY15" fmla="*/ 322891 h 4181474"/>
              <a:gd name="connsiteX16" fmla="*/ 4414187 w 9143999"/>
              <a:gd name="connsiteY16" fmla="*/ 322891 h 4181474"/>
              <a:gd name="connsiteX17" fmla="*/ 4436022 w 9143999"/>
              <a:gd name="connsiteY17" fmla="*/ 342052 h 4181474"/>
              <a:gd name="connsiteX18" fmla="*/ 4413742 w 9143999"/>
              <a:gd name="connsiteY18" fmla="*/ 362549 h 4181474"/>
              <a:gd name="connsiteX19" fmla="*/ 4391462 w 9143999"/>
              <a:gd name="connsiteY19" fmla="*/ 362549 h 4181474"/>
              <a:gd name="connsiteX20" fmla="*/ 5037134 w 9143999"/>
              <a:gd name="connsiteY20" fmla="*/ 282787 h 4181474"/>
              <a:gd name="connsiteX21" fmla="*/ 5037134 w 9143999"/>
              <a:gd name="connsiteY21" fmla="*/ 454788 h 4181474"/>
              <a:gd name="connsiteX22" fmla="*/ 5090606 w 9143999"/>
              <a:gd name="connsiteY22" fmla="*/ 454788 h 4181474"/>
              <a:gd name="connsiteX23" fmla="*/ 5090606 w 9143999"/>
              <a:gd name="connsiteY23" fmla="*/ 398197 h 4181474"/>
              <a:gd name="connsiteX24" fmla="*/ 5112886 w 9143999"/>
              <a:gd name="connsiteY24" fmla="*/ 398197 h 4181474"/>
              <a:gd name="connsiteX25" fmla="*/ 5141851 w 9143999"/>
              <a:gd name="connsiteY25" fmla="*/ 454788 h 4181474"/>
              <a:gd name="connsiteX26" fmla="*/ 5205125 w 9143999"/>
              <a:gd name="connsiteY26" fmla="*/ 454788 h 4181474"/>
              <a:gd name="connsiteX27" fmla="*/ 5161011 w 9143999"/>
              <a:gd name="connsiteY27" fmla="*/ 387948 h 4181474"/>
              <a:gd name="connsiteX28" fmla="*/ 5192203 w 9143999"/>
              <a:gd name="connsiteY28" fmla="*/ 339823 h 4181474"/>
              <a:gd name="connsiteX29" fmla="*/ 5114669 w 9143999"/>
              <a:gd name="connsiteY29" fmla="*/ 282787 h 4181474"/>
              <a:gd name="connsiteX30" fmla="*/ 4870926 w 9143999"/>
              <a:gd name="connsiteY30" fmla="*/ 282787 h 4181474"/>
              <a:gd name="connsiteX31" fmla="*/ 4870926 w 9143999"/>
              <a:gd name="connsiteY31" fmla="*/ 454788 h 4181474"/>
              <a:gd name="connsiteX32" fmla="*/ 5011735 w 9143999"/>
              <a:gd name="connsiteY32" fmla="*/ 454788 h 4181474"/>
              <a:gd name="connsiteX33" fmla="*/ 5012626 w 9143999"/>
              <a:gd name="connsiteY33" fmla="*/ 412456 h 4181474"/>
              <a:gd name="connsiteX34" fmla="*/ 4924398 w 9143999"/>
              <a:gd name="connsiteY34" fmla="*/ 412456 h 4181474"/>
              <a:gd name="connsiteX35" fmla="*/ 4924398 w 9143999"/>
              <a:gd name="connsiteY35" fmla="*/ 386166 h 4181474"/>
              <a:gd name="connsiteX36" fmla="*/ 4994357 w 9143999"/>
              <a:gd name="connsiteY36" fmla="*/ 386166 h 4181474"/>
              <a:gd name="connsiteX37" fmla="*/ 4994357 w 9143999"/>
              <a:gd name="connsiteY37" fmla="*/ 348735 h 4181474"/>
              <a:gd name="connsiteX38" fmla="*/ 4924398 w 9143999"/>
              <a:gd name="connsiteY38" fmla="*/ 348735 h 4181474"/>
              <a:gd name="connsiteX39" fmla="*/ 4924398 w 9143999"/>
              <a:gd name="connsiteY39" fmla="*/ 325564 h 4181474"/>
              <a:gd name="connsiteX40" fmla="*/ 5009061 w 9143999"/>
              <a:gd name="connsiteY40" fmla="*/ 325564 h 4181474"/>
              <a:gd name="connsiteX41" fmla="*/ 5008170 w 9143999"/>
              <a:gd name="connsiteY41" fmla="*/ 282787 h 4181474"/>
              <a:gd name="connsiteX42" fmla="*/ 4674417 w 9143999"/>
              <a:gd name="connsiteY42" fmla="*/ 282787 h 4181474"/>
              <a:gd name="connsiteX43" fmla="*/ 4674417 w 9143999"/>
              <a:gd name="connsiteY43" fmla="*/ 454788 h 4181474"/>
              <a:gd name="connsiteX44" fmla="*/ 4727889 w 9143999"/>
              <a:gd name="connsiteY44" fmla="*/ 454788 h 4181474"/>
              <a:gd name="connsiteX45" fmla="*/ 4727889 w 9143999"/>
              <a:gd name="connsiteY45" fmla="*/ 390176 h 4181474"/>
              <a:gd name="connsiteX46" fmla="*/ 4784926 w 9143999"/>
              <a:gd name="connsiteY46" fmla="*/ 390176 h 4181474"/>
              <a:gd name="connsiteX47" fmla="*/ 4784926 w 9143999"/>
              <a:gd name="connsiteY47" fmla="*/ 454788 h 4181474"/>
              <a:gd name="connsiteX48" fmla="*/ 4838397 w 9143999"/>
              <a:gd name="connsiteY48" fmla="*/ 454788 h 4181474"/>
              <a:gd name="connsiteX49" fmla="*/ 4838397 w 9143999"/>
              <a:gd name="connsiteY49" fmla="*/ 282787 h 4181474"/>
              <a:gd name="connsiteX50" fmla="*/ 4784926 w 9143999"/>
              <a:gd name="connsiteY50" fmla="*/ 282787 h 4181474"/>
              <a:gd name="connsiteX51" fmla="*/ 4784926 w 9143999"/>
              <a:gd name="connsiteY51" fmla="*/ 346508 h 4181474"/>
              <a:gd name="connsiteX52" fmla="*/ 4727889 w 9143999"/>
              <a:gd name="connsiteY52" fmla="*/ 346508 h 4181474"/>
              <a:gd name="connsiteX53" fmla="*/ 4727889 w 9143999"/>
              <a:gd name="connsiteY53" fmla="*/ 282787 h 4181474"/>
              <a:gd name="connsiteX54" fmla="*/ 4337544 w 9143999"/>
              <a:gd name="connsiteY54" fmla="*/ 282787 h 4181474"/>
              <a:gd name="connsiteX55" fmla="*/ 4337544 w 9143999"/>
              <a:gd name="connsiteY55" fmla="*/ 454788 h 4181474"/>
              <a:gd name="connsiteX56" fmla="*/ 4391016 w 9143999"/>
              <a:gd name="connsiteY56" fmla="*/ 454788 h 4181474"/>
              <a:gd name="connsiteX57" fmla="*/ 4391016 w 9143999"/>
              <a:gd name="connsiteY57" fmla="*/ 398197 h 4181474"/>
              <a:gd name="connsiteX58" fmla="*/ 4413296 w 9143999"/>
              <a:gd name="connsiteY58" fmla="*/ 398197 h 4181474"/>
              <a:gd name="connsiteX59" fmla="*/ 4442261 w 9143999"/>
              <a:gd name="connsiteY59" fmla="*/ 454788 h 4181474"/>
              <a:gd name="connsiteX60" fmla="*/ 4505536 w 9143999"/>
              <a:gd name="connsiteY60" fmla="*/ 454788 h 4181474"/>
              <a:gd name="connsiteX61" fmla="*/ 4461421 w 9143999"/>
              <a:gd name="connsiteY61" fmla="*/ 387948 h 4181474"/>
              <a:gd name="connsiteX62" fmla="*/ 4492168 w 9143999"/>
              <a:gd name="connsiteY62" fmla="*/ 339824 h 4181474"/>
              <a:gd name="connsiteX63" fmla="*/ 4414633 w 9143999"/>
              <a:gd name="connsiteY63" fmla="*/ 282787 h 4181474"/>
              <a:gd name="connsiteX64" fmla="*/ 4274715 w 9143999"/>
              <a:gd name="connsiteY64" fmla="*/ 282787 h 4181474"/>
              <a:gd name="connsiteX65" fmla="*/ 4274715 w 9143999"/>
              <a:gd name="connsiteY65" fmla="*/ 319326 h 4181474"/>
              <a:gd name="connsiteX66" fmla="*/ 4314819 w 9143999"/>
              <a:gd name="connsiteY66" fmla="*/ 319326 h 4181474"/>
              <a:gd name="connsiteX67" fmla="*/ 4314819 w 9143999"/>
              <a:gd name="connsiteY67" fmla="*/ 282787 h 4181474"/>
              <a:gd name="connsiteX68" fmla="*/ 4124995 w 9143999"/>
              <a:gd name="connsiteY68" fmla="*/ 282787 h 4181474"/>
              <a:gd name="connsiteX69" fmla="*/ 4124995 w 9143999"/>
              <a:gd name="connsiteY69" fmla="*/ 319326 h 4181474"/>
              <a:gd name="connsiteX70" fmla="*/ 4165099 w 9143999"/>
              <a:gd name="connsiteY70" fmla="*/ 319326 h 4181474"/>
              <a:gd name="connsiteX71" fmla="*/ 4165099 w 9143999"/>
              <a:gd name="connsiteY71" fmla="*/ 282787 h 4181474"/>
              <a:gd name="connsiteX72" fmla="*/ 3942746 w 9143999"/>
              <a:gd name="connsiteY72" fmla="*/ 282787 h 4181474"/>
              <a:gd name="connsiteX73" fmla="*/ 3942746 w 9143999"/>
              <a:gd name="connsiteY73" fmla="*/ 454788 h 4181474"/>
              <a:gd name="connsiteX74" fmla="*/ 3996218 w 9143999"/>
              <a:gd name="connsiteY74" fmla="*/ 454788 h 4181474"/>
              <a:gd name="connsiteX75" fmla="*/ 3996218 w 9143999"/>
              <a:gd name="connsiteY75" fmla="*/ 387948 h 4181474"/>
              <a:gd name="connsiteX76" fmla="*/ 4013150 w 9143999"/>
              <a:gd name="connsiteY76" fmla="*/ 387948 h 4181474"/>
              <a:gd name="connsiteX77" fmla="*/ 4054591 w 9143999"/>
              <a:gd name="connsiteY77" fmla="*/ 454788 h 4181474"/>
              <a:gd name="connsiteX78" fmla="*/ 4120094 w 9143999"/>
              <a:gd name="connsiteY78" fmla="*/ 454788 h 4181474"/>
              <a:gd name="connsiteX79" fmla="*/ 4177130 w 9143999"/>
              <a:gd name="connsiteY79" fmla="*/ 454788 h 4181474"/>
              <a:gd name="connsiteX80" fmla="*/ 4186487 w 9143999"/>
              <a:gd name="connsiteY80" fmla="*/ 425824 h 4181474"/>
              <a:gd name="connsiteX81" fmla="*/ 4251098 w 9143999"/>
              <a:gd name="connsiteY81" fmla="*/ 425824 h 4181474"/>
              <a:gd name="connsiteX82" fmla="*/ 4260010 w 9143999"/>
              <a:gd name="connsiteY82" fmla="*/ 454788 h 4181474"/>
              <a:gd name="connsiteX83" fmla="*/ 4320611 w 9143999"/>
              <a:gd name="connsiteY83" fmla="*/ 454788 h 4181474"/>
              <a:gd name="connsiteX84" fmla="*/ 4250653 w 9143999"/>
              <a:gd name="connsiteY84" fmla="*/ 282787 h 4181474"/>
              <a:gd name="connsiteX85" fmla="*/ 4188270 w 9143999"/>
              <a:gd name="connsiteY85" fmla="*/ 282787 h 4181474"/>
              <a:gd name="connsiteX86" fmla="*/ 4120094 w 9143999"/>
              <a:gd name="connsiteY86" fmla="*/ 454787 h 4181474"/>
              <a:gd name="connsiteX87" fmla="*/ 4060830 w 9143999"/>
              <a:gd name="connsiteY87" fmla="*/ 364332 h 4181474"/>
              <a:gd name="connsiteX88" fmla="*/ 4116975 w 9143999"/>
              <a:gd name="connsiteY88" fmla="*/ 282787 h 4181474"/>
              <a:gd name="connsiteX89" fmla="*/ 4055036 w 9143999"/>
              <a:gd name="connsiteY89" fmla="*/ 282787 h 4181474"/>
              <a:gd name="connsiteX90" fmla="*/ 4013596 w 9143999"/>
              <a:gd name="connsiteY90" fmla="*/ 347399 h 4181474"/>
              <a:gd name="connsiteX91" fmla="*/ 3996218 w 9143999"/>
              <a:gd name="connsiteY91" fmla="*/ 347399 h 4181474"/>
              <a:gd name="connsiteX92" fmla="*/ 3996218 w 9143999"/>
              <a:gd name="connsiteY92" fmla="*/ 282787 h 4181474"/>
              <a:gd name="connsiteX93" fmla="*/ 4603122 w 9143999"/>
              <a:gd name="connsiteY93" fmla="*/ 279668 h 4181474"/>
              <a:gd name="connsiteX94" fmla="*/ 4507763 w 9143999"/>
              <a:gd name="connsiteY94" fmla="*/ 368343 h 4181474"/>
              <a:gd name="connsiteX95" fmla="*/ 4598666 w 9143999"/>
              <a:gd name="connsiteY95" fmla="*/ 458354 h 4181474"/>
              <a:gd name="connsiteX96" fmla="*/ 4649909 w 9143999"/>
              <a:gd name="connsiteY96" fmla="*/ 447659 h 4181474"/>
              <a:gd name="connsiteX97" fmla="*/ 4644117 w 9143999"/>
              <a:gd name="connsiteY97" fmla="*/ 408001 h 4181474"/>
              <a:gd name="connsiteX98" fmla="*/ 4605349 w 9143999"/>
              <a:gd name="connsiteY98" fmla="*/ 415130 h 4181474"/>
              <a:gd name="connsiteX99" fmla="*/ 4563909 w 9143999"/>
              <a:gd name="connsiteY99" fmla="*/ 368343 h 4181474"/>
              <a:gd name="connsiteX100" fmla="*/ 4604904 w 9143999"/>
              <a:gd name="connsiteY100" fmla="*/ 323337 h 4181474"/>
              <a:gd name="connsiteX101" fmla="*/ 4644117 w 9143999"/>
              <a:gd name="connsiteY101" fmla="*/ 328684 h 4181474"/>
              <a:gd name="connsiteX102" fmla="*/ 4649464 w 9143999"/>
              <a:gd name="connsiteY102" fmla="*/ 286798 h 4181474"/>
              <a:gd name="connsiteX103" fmla="*/ 4603122 w 9143999"/>
              <a:gd name="connsiteY103" fmla="*/ 279668 h 4181474"/>
              <a:gd name="connsiteX104" fmla="*/ 0 w 9143999"/>
              <a:gd name="connsiteY104" fmla="*/ 0 h 4181474"/>
              <a:gd name="connsiteX105" fmla="*/ 9143999 w 9143999"/>
              <a:gd name="connsiteY105" fmla="*/ 0 h 4181474"/>
              <a:gd name="connsiteX106" fmla="*/ 9143999 w 9143999"/>
              <a:gd name="connsiteY106" fmla="*/ 1419588 h 4181474"/>
              <a:gd name="connsiteX107" fmla="*/ 9143999 w 9143999"/>
              <a:gd name="connsiteY107" fmla="*/ 3390898 h 4181474"/>
              <a:gd name="connsiteX108" fmla="*/ 9143999 w 9143999"/>
              <a:gd name="connsiteY108" fmla="*/ 4181474 h 4181474"/>
              <a:gd name="connsiteX109" fmla="*/ 0 w 9143999"/>
              <a:gd name="connsiteY109" fmla="*/ 4181474 h 4181474"/>
              <a:gd name="connsiteX110" fmla="*/ 0 w 9143999"/>
              <a:gd name="connsiteY110" fmla="*/ 3390898 h 4181474"/>
              <a:gd name="connsiteX111" fmla="*/ 0 w 9143999"/>
              <a:gd name="connsiteY111" fmla="*/ 1419588 h 4181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9143999" h="4181474">
                <a:moveTo>
                  <a:pt x="3942746" y="508705"/>
                </a:moveTo>
                <a:lnTo>
                  <a:pt x="3942746" y="610748"/>
                </a:lnTo>
                <a:lnTo>
                  <a:pt x="5206017" y="610748"/>
                </a:lnTo>
                <a:lnTo>
                  <a:pt x="5206017" y="508705"/>
                </a:lnTo>
                <a:close/>
                <a:moveTo>
                  <a:pt x="4218570" y="323337"/>
                </a:moveTo>
                <a:lnTo>
                  <a:pt x="4219461" y="323337"/>
                </a:lnTo>
                <a:lnTo>
                  <a:pt x="4224362" y="341161"/>
                </a:lnTo>
                <a:lnTo>
                  <a:pt x="4238621" y="386166"/>
                </a:lnTo>
                <a:lnTo>
                  <a:pt x="4198963" y="386166"/>
                </a:lnTo>
                <a:lnTo>
                  <a:pt x="4213222" y="341161"/>
                </a:lnTo>
                <a:close/>
                <a:moveTo>
                  <a:pt x="5091497" y="322891"/>
                </a:moveTo>
                <a:lnTo>
                  <a:pt x="5114223" y="322891"/>
                </a:lnTo>
                <a:cubicBezTo>
                  <a:pt x="5130264" y="322891"/>
                  <a:pt x="5136057" y="327347"/>
                  <a:pt x="5136057" y="342052"/>
                </a:cubicBezTo>
                <a:cubicBezTo>
                  <a:pt x="5136057" y="358539"/>
                  <a:pt x="5129819" y="362549"/>
                  <a:pt x="5113777" y="362549"/>
                </a:cubicBezTo>
                <a:lnTo>
                  <a:pt x="5091497" y="362549"/>
                </a:lnTo>
                <a:close/>
                <a:moveTo>
                  <a:pt x="4391462" y="322891"/>
                </a:moveTo>
                <a:lnTo>
                  <a:pt x="4414187" y="322891"/>
                </a:lnTo>
                <a:cubicBezTo>
                  <a:pt x="4430229" y="322891"/>
                  <a:pt x="4436022" y="327347"/>
                  <a:pt x="4436022" y="342052"/>
                </a:cubicBezTo>
                <a:cubicBezTo>
                  <a:pt x="4436022" y="358539"/>
                  <a:pt x="4429784" y="362549"/>
                  <a:pt x="4413742" y="362549"/>
                </a:cubicBezTo>
                <a:lnTo>
                  <a:pt x="4391462" y="362549"/>
                </a:lnTo>
                <a:close/>
                <a:moveTo>
                  <a:pt x="5037134" y="282787"/>
                </a:moveTo>
                <a:lnTo>
                  <a:pt x="5037134" y="454788"/>
                </a:lnTo>
                <a:lnTo>
                  <a:pt x="5090606" y="454788"/>
                </a:lnTo>
                <a:lnTo>
                  <a:pt x="5090606" y="398197"/>
                </a:lnTo>
                <a:lnTo>
                  <a:pt x="5112886" y="398197"/>
                </a:lnTo>
                <a:lnTo>
                  <a:pt x="5141851" y="454788"/>
                </a:lnTo>
                <a:lnTo>
                  <a:pt x="5205125" y="454788"/>
                </a:lnTo>
                <a:lnTo>
                  <a:pt x="5161011" y="387948"/>
                </a:lnTo>
                <a:cubicBezTo>
                  <a:pt x="5181063" y="381264"/>
                  <a:pt x="5192203" y="362103"/>
                  <a:pt x="5192203" y="339823"/>
                </a:cubicBezTo>
                <a:cubicBezTo>
                  <a:pt x="5192203" y="301502"/>
                  <a:pt x="5165467" y="282787"/>
                  <a:pt x="5114669" y="282787"/>
                </a:cubicBezTo>
                <a:close/>
                <a:moveTo>
                  <a:pt x="4870926" y="282787"/>
                </a:moveTo>
                <a:lnTo>
                  <a:pt x="4870926" y="454788"/>
                </a:lnTo>
                <a:lnTo>
                  <a:pt x="5011735" y="454788"/>
                </a:lnTo>
                <a:lnTo>
                  <a:pt x="5012626" y="412456"/>
                </a:lnTo>
                <a:lnTo>
                  <a:pt x="4924398" y="412456"/>
                </a:lnTo>
                <a:lnTo>
                  <a:pt x="4924398" y="386166"/>
                </a:lnTo>
                <a:lnTo>
                  <a:pt x="4994357" y="386166"/>
                </a:lnTo>
                <a:lnTo>
                  <a:pt x="4994357" y="348735"/>
                </a:lnTo>
                <a:lnTo>
                  <a:pt x="4924398" y="348735"/>
                </a:lnTo>
                <a:lnTo>
                  <a:pt x="4924398" y="325564"/>
                </a:lnTo>
                <a:lnTo>
                  <a:pt x="5009061" y="325564"/>
                </a:lnTo>
                <a:lnTo>
                  <a:pt x="5008170" y="282787"/>
                </a:lnTo>
                <a:close/>
                <a:moveTo>
                  <a:pt x="4674417" y="282787"/>
                </a:moveTo>
                <a:lnTo>
                  <a:pt x="4674417" y="454788"/>
                </a:lnTo>
                <a:lnTo>
                  <a:pt x="4727889" y="454788"/>
                </a:lnTo>
                <a:lnTo>
                  <a:pt x="4727889" y="390176"/>
                </a:lnTo>
                <a:lnTo>
                  <a:pt x="4784926" y="390176"/>
                </a:lnTo>
                <a:lnTo>
                  <a:pt x="4784926" y="454788"/>
                </a:lnTo>
                <a:lnTo>
                  <a:pt x="4838397" y="454788"/>
                </a:lnTo>
                <a:lnTo>
                  <a:pt x="4838397" y="282787"/>
                </a:lnTo>
                <a:lnTo>
                  <a:pt x="4784926" y="282787"/>
                </a:lnTo>
                <a:lnTo>
                  <a:pt x="4784926" y="346508"/>
                </a:lnTo>
                <a:lnTo>
                  <a:pt x="4727889" y="346508"/>
                </a:lnTo>
                <a:lnTo>
                  <a:pt x="4727889" y="282787"/>
                </a:lnTo>
                <a:close/>
                <a:moveTo>
                  <a:pt x="4337544" y="282787"/>
                </a:moveTo>
                <a:lnTo>
                  <a:pt x="4337544" y="454788"/>
                </a:lnTo>
                <a:lnTo>
                  <a:pt x="4391016" y="454788"/>
                </a:lnTo>
                <a:lnTo>
                  <a:pt x="4391016" y="398197"/>
                </a:lnTo>
                <a:lnTo>
                  <a:pt x="4413296" y="398197"/>
                </a:lnTo>
                <a:lnTo>
                  <a:pt x="4442261" y="454788"/>
                </a:lnTo>
                <a:lnTo>
                  <a:pt x="4505536" y="454788"/>
                </a:lnTo>
                <a:lnTo>
                  <a:pt x="4461421" y="387948"/>
                </a:lnTo>
                <a:cubicBezTo>
                  <a:pt x="4481027" y="381264"/>
                  <a:pt x="4492168" y="362104"/>
                  <a:pt x="4492168" y="339824"/>
                </a:cubicBezTo>
                <a:cubicBezTo>
                  <a:pt x="4492168" y="301502"/>
                  <a:pt x="4465432" y="282787"/>
                  <a:pt x="4414633" y="282787"/>
                </a:cubicBezTo>
                <a:close/>
                <a:moveTo>
                  <a:pt x="4274715" y="282787"/>
                </a:moveTo>
                <a:lnTo>
                  <a:pt x="4274715" y="319326"/>
                </a:lnTo>
                <a:lnTo>
                  <a:pt x="4314819" y="319326"/>
                </a:lnTo>
                <a:lnTo>
                  <a:pt x="4314819" y="282787"/>
                </a:lnTo>
                <a:close/>
                <a:moveTo>
                  <a:pt x="4124995" y="282787"/>
                </a:moveTo>
                <a:lnTo>
                  <a:pt x="4124995" y="319326"/>
                </a:lnTo>
                <a:lnTo>
                  <a:pt x="4165099" y="319326"/>
                </a:lnTo>
                <a:lnTo>
                  <a:pt x="4165099" y="282787"/>
                </a:lnTo>
                <a:close/>
                <a:moveTo>
                  <a:pt x="3942746" y="282787"/>
                </a:moveTo>
                <a:lnTo>
                  <a:pt x="3942746" y="454788"/>
                </a:lnTo>
                <a:lnTo>
                  <a:pt x="3996218" y="454788"/>
                </a:lnTo>
                <a:lnTo>
                  <a:pt x="3996218" y="387948"/>
                </a:lnTo>
                <a:lnTo>
                  <a:pt x="4013150" y="387948"/>
                </a:lnTo>
                <a:lnTo>
                  <a:pt x="4054591" y="454788"/>
                </a:lnTo>
                <a:lnTo>
                  <a:pt x="4120094" y="454788"/>
                </a:lnTo>
                <a:lnTo>
                  <a:pt x="4177130" y="454788"/>
                </a:lnTo>
                <a:lnTo>
                  <a:pt x="4186487" y="425824"/>
                </a:lnTo>
                <a:lnTo>
                  <a:pt x="4251098" y="425824"/>
                </a:lnTo>
                <a:lnTo>
                  <a:pt x="4260010" y="454788"/>
                </a:lnTo>
                <a:lnTo>
                  <a:pt x="4320611" y="454788"/>
                </a:lnTo>
                <a:lnTo>
                  <a:pt x="4250653" y="282787"/>
                </a:lnTo>
                <a:lnTo>
                  <a:pt x="4188270" y="282787"/>
                </a:lnTo>
                <a:lnTo>
                  <a:pt x="4120094" y="454787"/>
                </a:lnTo>
                <a:lnTo>
                  <a:pt x="4060830" y="364332"/>
                </a:lnTo>
                <a:lnTo>
                  <a:pt x="4116975" y="282787"/>
                </a:lnTo>
                <a:lnTo>
                  <a:pt x="4055036" y="282787"/>
                </a:lnTo>
                <a:lnTo>
                  <a:pt x="4013596" y="347399"/>
                </a:lnTo>
                <a:lnTo>
                  <a:pt x="3996218" y="347399"/>
                </a:lnTo>
                <a:lnTo>
                  <a:pt x="3996218" y="282787"/>
                </a:lnTo>
                <a:close/>
                <a:moveTo>
                  <a:pt x="4603122" y="279668"/>
                </a:moveTo>
                <a:cubicBezTo>
                  <a:pt x="4537173" y="279668"/>
                  <a:pt x="4507763" y="313980"/>
                  <a:pt x="4507763" y="368343"/>
                </a:cubicBezTo>
                <a:cubicBezTo>
                  <a:pt x="4507763" y="427162"/>
                  <a:pt x="4538955" y="458354"/>
                  <a:pt x="4598666" y="458354"/>
                </a:cubicBezTo>
                <a:cubicBezTo>
                  <a:pt x="4616490" y="458354"/>
                  <a:pt x="4635650" y="454343"/>
                  <a:pt x="4649909" y="447659"/>
                </a:cubicBezTo>
                <a:lnTo>
                  <a:pt x="4644117" y="408001"/>
                </a:lnTo>
                <a:cubicBezTo>
                  <a:pt x="4632976" y="412457"/>
                  <a:pt x="4619608" y="415130"/>
                  <a:pt x="4605349" y="415130"/>
                </a:cubicBezTo>
                <a:cubicBezTo>
                  <a:pt x="4572375" y="415130"/>
                  <a:pt x="4563909" y="403991"/>
                  <a:pt x="4563909" y="368343"/>
                </a:cubicBezTo>
                <a:cubicBezTo>
                  <a:pt x="4563909" y="334477"/>
                  <a:pt x="4571930" y="323337"/>
                  <a:pt x="4604904" y="323337"/>
                </a:cubicBezTo>
                <a:cubicBezTo>
                  <a:pt x="4620500" y="323337"/>
                  <a:pt x="4632976" y="325565"/>
                  <a:pt x="4644117" y="328684"/>
                </a:cubicBezTo>
                <a:lnTo>
                  <a:pt x="4649464" y="286798"/>
                </a:lnTo>
                <a:cubicBezTo>
                  <a:pt x="4636987" y="282788"/>
                  <a:pt x="4619608" y="279668"/>
                  <a:pt x="4603122" y="279668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1419588"/>
                </a:lnTo>
                <a:lnTo>
                  <a:pt x="9143999" y="3390898"/>
                </a:lnTo>
                <a:lnTo>
                  <a:pt x="9143999" y="4181474"/>
                </a:lnTo>
                <a:lnTo>
                  <a:pt x="0" y="4181474"/>
                </a:lnTo>
                <a:lnTo>
                  <a:pt x="0" y="3390898"/>
                </a:lnTo>
                <a:lnTo>
                  <a:pt x="0" y="1419588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8"/>
          </p:nvPr>
        </p:nvSpPr>
        <p:spPr>
          <a:xfrm>
            <a:off x="288000" y="3003810"/>
            <a:ext cx="7956510" cy="1152160"/>
          </a:xfrm>
          <a:prstGeom prst="rect">
            <a:avLst/>
          </a:prstGeom>
        </p:spPr>
        <p:txBody>
          <a:bodyPr anchor="b"/>
          <a:lstStyle>
            <a:lvl1pPr>
              <a:spcAft>
                <a:spcPts val="0"/>
              </a:spcAft>
              <a:defRPr sz="38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056974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5- Logo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sp>
        <p:nvSpPr>
          <p:cNvPr id="6" name="Rechteck 5"/>
          <p:cNvSpPr/>
          <p:nvPr userDrawn="1"/>
        </p:nvSpPr>
        <p:spPr>
          <a:xfrm>
            <a:off x="3240088" y="0"/>
            <a:ext cx="2663825" cy="484188"/>
          </a:xfrm>
          <a:prstGeom prst="rect">
            <a:avLst/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grpSp>
        <p:nvGrpSpPr>
          <p:cNvPr id="9" name="Gruppieren 8"/>
          <p:cNvGrpSpPr>
            <a:grpSpLocks/>
          </p:cNvGrpSpPr>
          <p:nvPr userDrawn="1"/>
        </p:nvGrpSpPr>
        <p:grpSpPr bwMode="auto">
          <a:xfrm>
            <a:off x="7100888" y="4505325"/>
            <a:ext cx="1608137" cy="207963"/>
            <a:chOff x="295629" y="4506020"/>
            <a:chExt cx="1607126" cy="207581"/>
          </a:xfrm>
        </p:grpSpPr>
        <p:sp>
          <p:nvSpPr>
            <p:cNvPr id="10" name="Eingekerbter Richtungspfeil 8"/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4412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11" name="Datumsplatzhalter 3"/>
            <p:cNvSpPr txBox="1">
              <a:spLocks noChangeAspect="1"/>
            </p:cNvSpPr>
            <p:nvPr userDrawn="1"/>
          </p:nvSpPr>
          <p:spPr>
            <a:xfrm>
              <a:off x="835040" y="4509189"/>
              <a:ext cx="958247" cy="204412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72000" anchor="ctr"/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fld id="{D02A48BD-C00F-4FB4-873C-E4E37A6C9653}" type="datetime1">
                <a:rPr lang="en-US"/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t>4/14/2021</a:t>
              </a:fld>
              <a:endParaRPr dirty="0"/>
            </a:p>
          </p:txBody>
        </p:sp>
      </p:grpSp>
      <p:sp>
        <p:nvSpPr>
          <p:cNvPr id="19" name="Bildplatzhalter 18"/>
          <p:cNvSpPr>
            <a:spLocks noGrp="1"/>
          </p:cNvSpPr>
          <p:nvPr>
            <p:ph type="pic" sz="quarter" idx="20"/>
          </p:nvPr>
        </p:nvSpPr>
        <p:spPr>
          <a:xfrm>
            <a:off x="0" y="2"/>
            <a:ext cx="9143999" cy="4181474"/>
          </a:xfrm>
          <a:custGeom>
            <a:avLst/>
            <a:gdLst>
              <a:gd name="connsiteX0" fmla="*/ 3942746 w 9143999"/>
              <a:gd name="connsiteY0" fmla="*/ 508705 h 4181474"/>
              <a:gd name="connsiteX1" fmla="*/ 3942746 w 9143999"/>
              <a:gd name="connsiteY1" fmla="*/ 610748 h 4181474"/>
              <a:gd name="connsiteX2" fmla="*/ 5206017 w 9143999"/>
              <a:gd name="connsiteY2" fmla="*/ 610748 h 4181474"/>
              <a:gd name="connsiteX3" fmla="*/ 5206017 w 9143999"/>
              <a:gd name="connsiteY3" fmla="*/ 508705 h 4181474"/>
              <a:gd name="connsiteX4" fmla="*/ 4218570 w 9143999"/>
              <a:gd name="connsiteY4" fmla="*/ 323337 h 4181474"/>
              <a:gd name="connsiteX5" fmla="*/ 4219461 w 9143999"/>
              <a:gd name="connsiteY5" fmla="*/ 323337 h 4181474"/>
              <a:gd name="connsiteX6" fmla="*/ 4224362 w 9143999"/>
              <a:gd name="connsiteY6" fmla="*/ 341161 h 4181474"/>
              <a:gd name="connsiteX7" fmla="*/ 4238621 w 9143999"/>
              <a:gd name="connsiteY7" fmla="*/ 386166 h 4181474"/>
              <a:gd name="connsiteX8" fmla="*/ 4198963 w 9143999"/>
              <a:gd name="connsiteY8" fmla="*/ 386166 h 4181474"/>
              <a:gd name="connsiteX9" fmla="*/ 4213222 w 9143999"/>
              <a:gd name="connsiteY9" fmla="*/ 341161 h 4181474"/>
              <a:gd name="connsiteX10" fmla="*/ 5091497 w 9143999"/>
              <a:gd name="connsiteY10" fmla="*/ 322891 h 4181474"/>
              <a:gd name="connsiteX11" fmla="*/ 5114223 w 9143999"/>
              <a:gd name="connsiteY11" fmla="*/ 322891 h 4181474"/>
              <a:gd name="connsiteX12" fmla="*/ 5136057 w 9143999"/>
              <a:gd name="connsiteY12" fmla="*/ 342052 h 4181474"/>
              <a:gd name="connsiteX13" fmla="*/ 5113777 w 9143999"/>
              <a:gd name="connsiteY13" fmla="*/ 362549 h 4181474"/>
              <a:gd name="connsiteX14" fmla="*/ 5091497 w 9143999"/>
              <a:gd name="connsiteY14" fmla="*/ 362549 h 4181474"/>
              <a:gd name="connsiteX15" fmla="*/ 4391462 w 9143999"/>
              <a:gd name="connsiteY15" fmla="*/ 322891 h 4181474"/>
              <a:gd name="connsiteX16" fmla="*/ 4414187 w 9143999"/>
              <a:gd name="connsiteY16" fmla="*/ 322891 h 4181474"/>
              <a:gd name="connsiteX17" fmla="*/ 4436022 w 9143999"/>
              <a:gd name="connsiteY17" fmla="*/ 342052 h 4181474"/>
              <a:gd name="connsiteX18" fmla="*/ 4413742 w 9143999"/>
              <a:gd name="connsiteY18" fmla="*/ 362549 h 4181474"/>
              <a:gd name="connsiteX19" fmla="*/ 4391462 w 9143999"/>
              <a:gd name="connsiteY19" fmla="*/ 362549 h 4181474"/>
              <a:gd name="connsiteX20" fmla="*/ 5037134 w 9143999"/>
              <a:gd name="connsiteY20" fmla="*/ 282787 h 4181474"/>
              <a:gd name="connsiteX21" fmla="*/ 5037134 w 9143999"/>
              <a:gd name="connsiteY21" fmla="*/ 454788 h 4181474"/>
              <a:gd name="connsiteX22" fmla="*/ 5090606 w 9143999"/>
              <a:gd name="connsiteY22" fmla="*/ 454788 h 4181474"/>
              <a:gd name="connsiteX23" fmla="*/ 5090606 w 9143999"/>
              <a:gd name="connsiteY23" fmla="*/ 398197 h 4181474"/>
              <a:gd name="connsiteX24" fmla="*/ 5112886 w 9143999"/>
              <a:gd name="connsiteY24" fmla="*/ 398197 h 4181474"/>
              <a:gd name="connsiteX25" fmla="*/ 5141851 w 9143999"/>
              <a:gd name="connsiteY25" fmla="*/ 454788 h 4181474"/>
              <a:gd name="connsiteX26" fmla="*/ 5205125 w 9143999"/>
              <a:gd name="connsiteY26" fmla="*/ 454788 h 4181474"/>
              <a:gd name="connsiteX27" fmla="*/ 5161011 w 9143999"/>
              <a:gd name="connsiteY27" fmla="*/ 387948 h 4181474"/>
              <a:gd name="connsiteX28" fmla="*/ 5192203 w 9143999"/>
              <a:gd name="connsiteY28" fmla="*/ 339823 h 4181474"/>
              <a:gd name="connsiteX29" fmla="*/ 5114669 w 9143999"/>
              <a:gd name="connsiteY29" fmla="*/ 282787 h 4181474"/>
              <a:gd name="connsiteX30" fmla="*/ 4870926 w 9143999"/>
              <a:gd name="connsiteY30" fmla="*/ 282787 h 4181474"/>
              <a:gd name="connsiteX31" fmla="*/ 4870926 w 9143999"/>
              <a:gd name="connsiteY31" fmla="*/ 454788 h 4181474"/>
              <a:gd name="connsiteX32" fmla="*/ 5011735 w 9143999"/>
              <a:gd name="connsiteY32" fmla="*/ 454788 h 4181474"/>
              <a:gd name="connsiteX33" fmla="*/ 5012626 w 9143999"/>
              <a:gd name="connsiteY33" fmla="*/ 412456 h 4181474"/>
              <a:gd name="connsiteX34" fmla="*/ 4924398 w 9143999"/>
              <a:gd name="connsiteY34" fmla="*/ 412456 h 4181474"/>
              <a:gd name="connsiteX35" fmla="*/ 4924398 w 9143999"/>
              <a:gd name="connsiteY35" fmla="*/ 386166 h 4181474"/>
              <a:gd name="connsiteX36" fmla="*/ 4994357 w 9143999"/>
              <a:gd name="connsiteY36" fmla="*/ 386166 h 4181474"/>
              <a:gd name="connsiteX37" fmla="*/ 4994357 w 9143999"/>
              <a:gd name="connsiteY37" fmla="*/ 348735 h 4181474"/>
              <a:gd name="connsiteX38" fmla="*/ 4924398 w 9143999"/>
              <a:gd name="connsiteY38" fmla="*/ 348735 h 4181474"/>
              <a:gd name="connsiteX39" fmla="*/ 4924398 w 9143999"/>
              <a:gd name="connsiteY39" fmla="*/ 325564 h 4181474"/>
              <a:gd name="connsiteX40" fmla="*/ 5009061 w 9143999"/>
              <a:gd name="connsiteY40" fmla="*/ 325564 h 4181474"/>
              <a:gd name="connsiteX41" fmla="*/ 5008170 w 9143999"/>
              <a:gd name="connsiteY41" fmla="*/ 282787 h 4181474"/>
              <a:gd name="connsiteX42" fmla="*/ 4674417 w 9143999"/>
              <a:gd name="connsiteY42" fmla="*/ 282787 h 4181474"/>
              <a:gd name="connsiteX43" fmla="*/ 4674417 w 9143999"/>
              <a:gd name="connsiteY43" fmla="*/ 454788 h 4181474"/>
              <a:gd name="connsiteX44" fmla="*/ 4727889 w 9143999"/>
              <a:gd name="connsiteY44" fmla="*/ 454788 h 4181474"/>
              <a:gd name="connsiteX45" fmla="*/ 4727889 w 9143999"/>
              <a:gd name="connsiteY45" fmla="*/ 390176 h 4181474"/>
              <a:gd name="connsiteX46" fmla="*/ 4784926 w 9143999"/>
              <a:gd name="connsiteY46" fmla="*/ 390176 h 4181474"/>
              <a:gd name="connsiteX47" fmla="*/ 4784926 w 9143999"/>
              <a:gd name="connsiteY47" fmla="*/ 454788 h 4181474"/>
              <a:gd name="connsiteX48" fmla="*/ 4838397 w 9143999"/>
              <a:gd name="connsiteY48" fmla="*/ 454788 h 4181474"/>
              <a:gd name="connsiteX49" fmla="*/ 4838397 w 9143999"/>
              <a:gd name="connsiteY49" fmla="*/ 282787 h 4181474"/>
              <a:gd name="connsiteX50" fmla="*/ 4784926 w 9143999"/>
              <a:gd name="connsiteY50" fmla="*/ 282787 h 4181474"/>
              <a:gd name="connsiteX51" fmla="*/ 4784926 w 9143999"/>
              <a:gd name="connsiteY51" fmla="*/ 346508 h 4181474"/>
              <a:gd name="connsiteX52" fmla="*/ 4727889 w 9143999"/>
              <a:gd name="connsiteY52" fmla="*/ 346508 h 4181474"/>
              <a:gd name="connsiteX53" fmla="*/ 4727889 w 9143999"/>
              <a:gd name="connsiteY53" fmla="*/ 282787 h 4181474"/>
              <a:gd name="connsiteX54" fmla="*/ 4337544 w 9143999"/>
              <a:gd name="connsiteY54" fmla="*/ 282787 h 4181474"/>
              <a:gd name="connsiteX55" fmla="*/ 4337544 w 9143999"/>
              <a:gd name="connsiteY55" fmla="*/ 454788 h 4181474"/>
              <a:gd name="connsiteX56" fmla="*/ 4391016 w 9143999"/>
              <a:gd name="connsiteY56" fmla="*/ 454788 h 4181474"/>
              <a:gd name="connsiteX57" fmla="*/ 4391016 w 9143999"/>
              <a:gd name="connsiteY57" fmla="*/ 398197 h 4181474"/>
              <a:gd name="connsiteX58" fmla="*/ 4413296 w 9143999"/>
              <a:gd name="connsiteY58" fmla="*/ 398197 h 4181474"/>
              <a:gd name="connsiteX59" fmla="*/ 4442261 w 9143999"/>
              <a:gd name="connsiteY59" fmla="*/ 454788 h 4181474"/>
              <a:gd name="connsiteX60" fmla="*/ 4505536 w 9143999"/>
              <a:gd name="connsiteY60" fmla="*/ 454788 h 4181474"/>
              <a:gd name="connsiteX61" fmla="*/ 4461421 w 9143999"/>
              <a:gd name="connsiteY61" fmla="*/ 387948 h 4181474"/>
              <a:gd name="connsiteX62" fmla="*/ 4492168 w 9143999"/>
              <a:gd name="connsiteY62" fmla="*/ 339824 h 4181474"/>
              <a:gd name="connsiteX63" fmla="*/ 4414633 w 9143999"/>
              <a:gd name="connsiteY63" fmla="*/ 282787 h 4181474"/>
              <a:gd name="connsiteX64" fmla="*/ 4274715 w 9143999"/>
              <a:gd name="connsiteY64" fmla="*/ 282787 h 4181474"/>
              <a:gd name="connsiteX65" fmla="*/ 4274715 w 9143999"/>
              <a:gd name="connsiteY65" fmla="*/ 319326 h 4181474"/>
              <a:gd name="connsiteX66" fmla="*/ 4314819 w 9143999"/>
              <a:gd name="connsiteY66" fmla="*/ 319326 h 4181474"/>
              <a:gd name="connsiteX67" fmla="*/ 4314819 w 9143999"/>
              <a:gd name="connsiteY67" fmla="*/ 282787 h 4181474"/>
              <a:gd name="connsiteX68" fmla="*/ 4124995 w 9143999"/>
              <a:gd name="connsiteY68" fmla="*/ 282787 h 4181474"/>
              <a:gd name="connsiteX69" fmla="*/ 4124995 w 9143999"/>
              <a:gd name="connsiteY69" fmla="*/ 319326 h 4181474"/>
              <a:gd name="connsiteX70" fmla="*/ 4165099 w 9143999"/>
              <a:gd name="connsiteY70" fmla="*/ 319326 h 4181474"/>
              <a:gd name="connsiteX71" fmla="*/ 4165099 w 9143999"/>
              <a:gd name="connsiteY71" fmla="*/ 282787 h 4181474"/>
              <a:gd name="connsiteX72" fmla="*/ 3942746 w 9143999"/>
              <a:gd name="connsiteY72" fmla="*/ 282787 h 4181474"/>
              <a:gd name="connsiteX73" fmla="*/ 3942746 w 9143999"/>
              <a:gd name="connsiteY73" fmla="*/ 454788 h 4181474"/>
              <a:gd name="connsiteX74" fmla="*/ 3996218 w 9143999"/>
              <a:gd name="connsiteY74" fmla="*/ 454788 h 4181474"/>
              <a:gd name="connsiteX75" fmla="*/ 3996218 w 9143999"/>
              <a:gd name="connsiteY75" fmla="*/ 387948 h 4181474"/>
              <a:gd name="connsiteX76" fmla="*/ 4013150 w 9143999"/>
              <a:gd name="connsiteY76" fmla="*/ 387948 h 4181474"/>
              <a:gd name="connsiteX77" fmla="*/ 4054591 w 9143999"/>
              <a:gd name="connsiteY77" fmla="*/ 454788 h 4181474"/>
              <a:gd name="connsiteX78" fmla="*/ 4120094 w 9143999"/>
              <a:gd name="connsiteY78" fmla="*/ 454788 h 4181474"/>
              <a:gd name="connsiteX79" fmla="*/ 4177130 w 9143999"/>
              <a:gd name="connsiteY79" fmla="*/ 454788 h 4181474"/>
              <a:gd name="connsiteX80" fmla="*/ 4186487 w 9143999"/>
              <a:gd name="connsiteY80" fmla="*/ 425824 h 4181474"/>
              <a:gd name="connsiteX81" fmla="*/ 4251098 w 9143999"/>
              <a:gd name="connsiteY81" fmla="*/ 425824 h 4181474"/>
              <a:gd name="connsiteX82" fmla="*/ 4260010 w 9143999"/>
              <a:gd name="connsiteY82" fmla="*/ 454788 h 4181474"/>
              <a:gd name="connsiteX83" fmla="*/ 4320611 w 9143999"/>
              <a:gd name="connsiteY83" fmla="*/ 454788 h 4181474"/>
              <a:gd name="connsiteX84" fmla="*/ 4250653 w 9143999"/>
              <a:gd name="connsiteY84" fmla="*/ 282787 h 4181474"/>
              <a:gd name="connsiteX85" fmla="*/ 4188270 w 9143999"/>
              <a:gd name="connsiteY85" fmla="*/ 282787 h 4181474"/>
              <a:gd name="connsiteX86" fmla="*/ 4120094 w 9143999"/>
              <a:gd name="connsiteY86" fmla="*/ 454787 h 4181474"/>
              <a:gd name="connsiteX87" fmla="*/ 4060830 w 9143999"/>
              <a:gd name="connsiteY87" fmla="*/ 364332 h 4181474"/>
              <a:gd name="connsiteX88" fmla="*/ 4116975 w 9143999"/>
              <a:gd name="connsiteY88" fmla="*/ 282787 h 4181474"/>
              <a:gd name="connsiteX89" fmla="*/ 4055036 w 9143999"/>
              <a:gd name="connsiteY89" fmla="*/ 282787 h 4181474"/>
              <a:gd name="connsiteX90" fmla="*/ 4013596 w 9143999"/>
              <a:gd name="connsiteY90" fmla="*/ 347399 h 4181474"/>
              <a:gd name="connsiteX91" fmla="*/ 3996218 w 9143999"/>
              <a:gd name="connsiteY91" fmla="*/ 347399 h 4181474"/>
              <a:gd name="connsiteX92" fmla="*/ 3996218 w 9143999"/>
              <a:gd name="connsiteY92" fmla="*/ 282787 h 4181474"/>
              <a:gd name="connsiteX93" fmla="*/ 4603122 w 9143999"/>
              <a:gd name="connsiteY93" fmla="*/ 279668 h 4181474"/>
              <a:gd name="connsiteX94" fmla="*/ 4507763 w 9143999"/>
              <a:gd name="connsiteY94" fmla="*/ 368343 h 4181474"/>
              <a:gd name="connsiteX95" fmla="*/ 4598666 w 9143999"/>
              <a:gd name="connsiteY95" fmla="*/ 458354 h 4181474"/>
              <a:gd name="connsiteX96" fmla="*/ 4649909 w 9143999"/>
              <a:gd name="connsiteY96" fmla="*/ 447659 h 4181474"/>
              <a:gd name="connsiteX97" fmla="*/ 4644117 w 9143999"/>
              <a:gd name="connsiteY97" fmla="*/ 408001 h 4181474"/>
              <a:gd name="connsiteX98" fmla="*/ 4605349 w 9143999"/>
              <a:gd name="connsiteY98" fmla="*/ 415130 h 4181474"/>
              <a:gd name="connsiteX99" fmla="*/ 4563909 w 9143999"/>
              <a:gd name="connsiteY99" fmla="*/ 368343 h 4181474"/>
              <a:gd name="connsiteX100" fmla="*/ 4604904 w 9143999"/>
              <a:gd name="connsiteY100" fmla="*/ 323337 h 4181474"/>
              <a:gd name="connsiteX101" fmla="*/ 4644117 w 9143999"/>
              <a:gd name="connsiteY101" fmla="*/ 328684 h 4181474"/>
              <a:gd name="connsiteX102" fmla="*/ 4649464 w 9143999"/>
              <a:gd name="connsiteY102" fmla="*/ 286798 h 4181474"/>
              <a:gd name="connsiteX103" fmla="*/ 4603122 w 9143999"/>
              <a:gd name="connsiteY103" fmla="*/ 279668 h 4181474"/>
              <a:gd name="connsiteX104" fmla="*/ 0 w 9143999"/>
              <a:gd name="connsiteY104" fmla="*/ 0 h 4181474"/>
              <a:gd name="connsiteX105" fmla="*/ 9143999 w 9143999"/>
              <a:gd name="connsiteY105" fmla="*/ 0 h 4181474"/>
              <a:gd name="connsiteX106" fmla="*/ 9143999 w 9143999"/>
              <a:gd name="connsiteY106" fmla="*/ 1419588 h 4181474"/>
              <a:gd name="connsiteX107" fmla="*/ 9143999 w 9143999"/>
              <a:gd name="connsiteY107" fmla="*/ 3390898 h 4181474"/>
              <a:gd name="connsiteX108" fmla="*/ 9143999 w 9143999"/>
              <a:gd name="connsiteY108" fmla="*/ 4181474 h 4181474"/>
              <a:gd name="connsiteX109" fmla="*/ 0 w 9143999"/>
              <a:gd name="connsiteY109" fmla="*/ 4181474 h 4181474"/>
              <a:gd name="connsiteX110" fmla="*/ 0 w 9143999"/>
              <a:gd name="connsiteY110" fmla="*/ 3390898 h 4181474"/>
              <a:gd name="connsiteX111" fmla="*/ 0 w 9143999"/>
              <a:gd name="connsiteY111" fmla="*/ 1419588 h 4181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9143999" h="4181474">
                <a:moveTo>
                  <a:pt x="3942746" y="508705"/>
                </a:moveTo>
                <a:lnTo>
                  <a:pt x="3942746" y="610748"/>
                </a:lnTo>
                <a:lnTo>
                  <a:pt x="5206017" y="610748"/>
                </a:lnTo>
                <a:lnTo>
                  <a:pt x="5206017" y="508705"/>
                </a:lnTo>
                <a:close/>
                <a:moveTo>
                  <a:pt x="4218570" y="323337"/>
                </a:moveTo>
                <a:lnTo>
                  <a:pt x="4219461" y="323337"/>
                </a:lnTo>
                <a:lnTo>
                  <a:pt x="4224362" y="341161"/>
                </a:lnTo>
                <a:lnTo>
                  <a:pt x="4238621" y="386166"/>
                </a:lnTo>
                <a:lnTo>
                  <a:pt x="4198963" y="386166"/>
                </a:lnTo>
                <a:lnTo>
                  <a:pt x="4213222" y="341161"/>
                </a:lnTo>
                <a:close/>
                <a:moveTo>
                  <a:pt x="5091497" y="322891"/>
                </a:moveTo>
                <a:lnTo>
                  <a:pt x="5114223" y="322891"/>
                </a:lnTo>
                <a:cubicBezTo>
                  <a:pt x="5130264" y="322891"/>
                  <a:pt x="5136057" y="327347"/>
                  <a:pt x="5136057" y="342052"/>
                </a:cubicBezTo>
                <a:cubicBezTo>
                  <a:pt x="5136057" y="358539"/>
                  <a:pt x="5129819" y="362549"/>
                  <a:pt x="5113777" y="362549"/>
                </a:cubicBezTo>
                <a:lnTo>
                  <a:pt x="5091497" y="362549"/>
                </a:lnTo>
                <a:close/>
                <a:moveTo>
                  <a:pt x="4391462" y="322891"/>
                </a:moveTo>
                <a:lnTo>
                  <a:pt x="4414187" y="322891"/>
                </a:lnTo>
                <a:cubicBezTo>
                  <a:pt x="4430229" y="322891"/>
                  <a:pt x="4436022" y="327347"/>
                  <a:pt x="4436022" y="342052"/>
                </a:cubicBezTo>
                <a:cubicBezTo>
                  <a:pt x="4436022" y="358539"/>
                  <a:pt x="4429784" y="362549"/>
                  <a:pt x="4413742" y="362549"/>
                </a:cubicBezTo>
                <a:lnTo>
                  <a:pt x="4391462" y="362549"/>
                </a:lnTo>
                <a:close/>
                <a:moveTo>
                  <a:pt x="5037134" y="282787"/>
                </a:moveTo>
                <a:lnTo>
                  <a:pt x="5037134" y="454788"/>
                </a:lnTo>
                <a:lnTo>
                  <a:pt x="5090606" y="454788"/>
                </a:lnTo>
                <a:lnTo>
                  <a:pt x="5090606" y="398197"/>
                </a:lnTo>
                <a:lnTo>
                  <a:pt x="5112886" y="398197"/>
                </a:lnTo>
                <a:lnTo>
                  <a:pt x="5141851" y="454788"/>
                </a:lnTo>
                <a:lnTo>
                  <a:pt x="5205125" y="454788"/>
                </a:lnTo>
                <a:lnTo>
                  <a:pt x="5161011" y="387948"/>
                </a:lnTo>
                <a:cubicBezTo>
                  <a:pt x="5181063" y="381264"/>
                  <a:pt x="5192203" y="362103"/>
                  <a:pt x="5192203" y="339823"/>
                </a:cubicBezTo>
                <a:cubicBezTo>
                  <a:pt x="5192203" y="301502"/>
                  <a:pt x="5165467" y="282787"/>
                  <a:pt x="5114669" y="282787"/>
                </a:cubicBezTo>
                <a:close/>
                <a:moveTo>
                  <a:pt x="4870926" y="282787"/>
                </a:moveTo>
                <a:lnTo>
                  <a:pt x="4870926" y="454788"/>
                </a:lnTo>
                <a:lnTo>
                  <a:pt x="5011735" y="454788"/>
                </a:lnTo>
                <a:lnTo>
                  <a:pt x="5012626" y="412456"/>
                </a:lnTo>
                <a:lnTo>
                  <a:pt x="4924398" y="412456"/>
                </a:lnTo>
                <a:lnTo>
                  <a:pt x="4924398" y="386166"/>
                </a:lnTo>
                <a:lnTo>
                  <a:pt x="4994357" y="386166"/>
                </a:lnTo>
                <a:lnTo>
                  <a:pt x="4994357" y="348735"/>
                </a:lnTo>
                <a:lnTo>
                  <a:pt x="4924398" y="348735"/>
                </a:lnTo>
                <a:lnTo>
                  <a:pt x="4924398" y="325564"/>
                </a:lnTo>
                <a:lnTo>
                  <a:pt x="5009061" y="325564"/>
                </a:lnTo>
                <a:lnTo>
                  <a:pt x="5008170" y="282787"/>
                </a:lnTo>
                <a:close/>
                <a:moveTo>
                  <a:pt x="4674417" y="282787"/>
                </a:moveTo>
                <a:lnTo>
                  <a:pt x="4674417" y="454788"/>
                </a:lnTo>
                <a:lnTo>
                  <a:pt x="4727889" y="454788"/>
                </a:lnTo>
                <a:lnTo>
                  <a:pt x="4727889" y="390176"/>
                </a:lnTo>
                <a:lnTo>
                  <a:pt x="4784926" y="390176"/>
                </a:lnTo>
                <a:lnTo>
                  <a:pt x="4784926" y="454788"/>
                </a:lnTo>
                <a:lnTo>
                  <a:pt x="4838397" y="454788"/>
                </a:lnTo>
                <a:lnTo>
                  <a:pt x="4838397" y="282787"/>
                </a:lnTo>
                <a:lnTo>
                  <a:pt x="4784926" y="282787"/>
                </a:lnTo>
                <a:lnTo>
                  <a:pt x="4784926" y="346508"/>
                </a:lnTo>
                <a:lnTo>
                  <a:pt x="4727889" y="346508"/>
                </a:lnTo>
                <a:lnTo>
                  <a:pt x="4727889" y="282787"/>
                </a:lnTo>
                <a:close/>
                <a:moveTo>
                  <a:pt x="4337544" y="282787"/>
                </a:moveTo>
                <a:lnTo>
                  <a:pt x="4337544" y="454788"/>
                </a:lnTo>
                <a:lnTo>
                  <a:pt x="4391016" y="454788"/>
                </a:lnTo>
                <a:lnTo>
                  <a:pt x="4391016" y="398197"/>
                </a:lnTo>
                <a:lnTo>
                  <a:pt x="4413296" y="398197"/>
                </a:lnTo>
                <a:lnTo>
                  <a:pt x="4442261" y="454788"/>
                </a:lnTo>
                <a:lnTo>
                  <a:pt x="4505536" y="454788"/>
                </a:lnTo>
                <a:lnTo>
                  <a:pt x="4461421" y="387948"/>
                </a:lnTo>
                <a:cubicBezTo>
                  <a:pt x="4481027" y="381264"/>
                  <a:pt x="4492168" y="362104"/>
                  <a:pt x="4492168" y="339824"/>
                </a:cubicBezTo>
                <a:cubicBezTo>
                  <a:pt x="4492168" y="301502"/>
                  <a:pt x="4465432" y="282787"/>
                  <a:pt x="4414633" y="282787"/>
                </a:cubicBezTo>
                <a:close/>
                <a:moveTo>
                  <a:pt x="4274715" y="282787"/>
                </a:moveTo>
                <a:lnTo>
                  <a:pt x="4274715" y="319326"/>
                </a:lnTo>
                <a:lnTo>
                  <a:pt x="4314819" y="319326"/>
                </a:lnTo>
                <a:lnTo>
                  <a:pt x="4314819" y="282787"/>
                </a:lnTo>
                <a:close/>
                <a:moveTo>
                  <a:pt x="4124995" y="282787"/>
                </a:moveTo>
                <a:lnTo>
                  <a:pt x="4124995" y="319326"/>
                </a:lnTo>
                <a:lnTo>
                  <a:pt x="4165099" y="319326"/>
                </a:lnTo>
                <a:lnTo>
                  <a:pt x="4165099" y="282787"/>
                </a:lnTo>
                <a:close/>
                <a:moveTo>
                  <a:pt x="3942746" y="282787"/>
                </a:moveTo>
                <a:lnTo>
                  <a:pt x="3942746" y="454788"/>
                </a:lnTo>
                <a:lnTo>
                  <a:pt x="3996218" y="454788"/>
                </a:lnTo>
                <a:lnTo>
                  <a:pt x="3996218" y="387948"/>
                </a:lnTo>
                <a:lnTo>
                  <a:pt x="4013150" y="387948"/>
                </a:lnTo>
                <a:lnTo>
                  <a:pt x="4054591" y="454788"/>
                </a:lnTo>
                <a:lnTo>
                  <a:pt x="4120094" y="454788"/>
                </a:lnTo>
                <a:lnTo>
                  <a:pt x="4177130" y="454788"/>
                </a:lnTo>
                <a:lnTo>
                  <a:pt x="4186487" y="425824"/>
                </a:lnTo>
                <a:lnTo>
                  <a:pt x="4251098" y="425824"/>
                </a:lnTo>
                <a:lnTo>
                  <a:pt x="4260010" y="454788"/>
                </a:lnTo>
                <a:lnTo>
                  <a:pt x="4320611" y="454788"/>
                </a:lnTo>
                <a:lnTo>
                  <a:pt x="4250653" y="282787"/>
                </a:lnTo>
                <a:lnTo>
                  <a:pt x="4188270" y="282787"/>
                </a:lnTo>
                <a:lnTo>
                  <a:pt x="4120094" y="454787"/>
                </a:lnTo>
                <a:lnTo>
                  <a:pt x="4060830" y="364332"/>
                </a:lnTo>
                <a:lnTo>
                  <a:pt x="4116975" y="282787"/>
                </a:lnTo>
                <a:lnTo>
                  <a:pt x="4055036" y="282787"/>
                </a:lnTo>
                <a:lnTo>
                  <a:pt x="4013596" y="347399"/>
                </a:lnTo>
                <a:lnTo>
                  <a:pt x="3996218" y="347399"/>
                </a:lnTo>
                <a:lnTo>
                  <a:pt x="3996218" y="282787"/>
                </a:lnTo>
                <a:close/>
                <a:moveTo>
                  <a:pt x="4603122" y="279668"/>
                </a:moveTo>
                <a:cubicBezTo>
                  <a:pt x="4537173" y="279668"/>
                  <a:pt x="4507763" y="313980"/>
                  <a:pt x="4507763" y="368343"/>
                </a:cubicBezTo>
                <a:cubicBezTo>
                  <a:pt x="4507763" y="427162"/>
                  <a:pt x="4538955" y="458354"/>
                  <a:pt x="4598666" y="458354"/>
                </a:cubicBezTo>
                <a:cubicBezTo>
                  <a:pt x="4616490" y="458354"/>
                  <a:pt x="4635650" y="454343"/>
                  <a:pt x="4649909" y="447659"/>
                </a:cubicBezTo>
                <a:lnTo>
                  <a:pt x="4644117" y="408001"/>
                </a:lnTo>
                <a:cubicBezTo>
                  <a:pt x="4632976" y="412457"/>
                  <a:pt x="4619608" y="415130"/>
                  <a:pt x="4605349" y="415130"/>
                </a:cubicBezTo>
                <a:cubicBezTo>
                  <a:pt x="4572375" y="415130"/>
                  <a:pt x="4563909" y="403991"/>
                  <a:pt x="4563909" y="368343"/>
                </a:cubicBezTo>
                <a:cubicBezTo>
                  <a:pt x="4563909" y="334477"/>
                  <a:pt x="4571930" y="323337"/>
                  <a:pt x="4604904" y="323337"/>
                </a:cubicBezTo>
                <a:cubicBezTo>
                  <a:pt x="4620500" y="323337"/>
                  <a:pt x="4632976" y="325565"/>
                  <a:pt x="4644117" y="328684"/>
                </a:cubicBezTo>
                <a:lnTo>
                  <a:pt x="4649464" y="286798"/>
                </a:lnTo>
                <a:cubicBezTo>
                  <a:pt x="4636987" y="282788"/>
                  <a:pt x="4619608" y="279668"/>
                  <a:pt x="4603122" y="279668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1419588"/>
                </a:lnTo>
                <a:lnTo>
                  <a:pt x="9143999" y="3390898"/>
                </a:lnTo>
                <a:lnTo>
                  <a:pt x="9143999" y="4181474"/>
                </a:lnTo>
                <a:lnTo>
                  <a:pt x="0" y="4181474"/>
                </a:lnTo>
                <a:lnTo>
                  <a:pt x="0" y="3390898"/>
                </a:lnTo>
                <a:lnTo>
                  <a:pt x="0" y="1419588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7"/>
          </p:nvPr>
        </p:nvSpPr>
        <p:spPr>
          <a:xfrm>
            <a:off x="288000" y="4290465"/>
            <a:ext cx="5436160" cy="57608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600" b="0" cap="none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8"/>
          </p:nvPr>
        </p:nvSpPr>
        <p:spPr>
          <a:xfrm>
            <a:off x="288000" y="862560"/>
            <a:ext cx="4211990" cy="3312459"/>
          </a:xfrm>
          <a:prstGeom prst="rect">
            <a:avLst/>
          </a:prstGeom>
        </p:spPr>
        <p:txBody>
          <a:bodyPr anchor="b"/>
          <a:lstStyle>
            <a:lvl1pPr>
              <a:spcAft>
                <a:spcPts val="0"/>
              </a:spcAft>
              <a:defRPr sz="4400" b="1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97657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5- Logo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sp>
        <p:nvSpPr>
          <p:cNvPr id="6" name="Rechteck 5"/>
          <p:cNvSpPr/>
          <p:nvPr userDrawn="1"/>
        </p:nvSpPr>
        <p:spPr>
          <a:xfrm>
            <a:off x="3240088" y="0"/>
            <a:ext cx="2663825" cy="484188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grpSp>
        <p:nvGrpSpPr>
          <p:cNvPr id="9" name="Gruppieren 8"/>
          <p:cNvGrpSpPr>
            <a:grpSpLocks/>
          </p:cNvGrpSpPr>
          <p:nvPr userDrawn="1"/>
        </p:nvGrpSpPr>
        <p:grpSpPr bwMode="auto">
          <a:xfrm>
            <a:off x="7100888" y="4505325"/>
            <a:ext cx="1608137" cy="207963"/>
            <a:chOff x="295629" y="4506020"/>
            <a:chExt cx="1607126" cy="207581"/>
          </a:xfrm>
        </p:grpSpPr>
        <p:sp>
          <p:nvSpPr>
            <p:cNvPr id="10" name="Eingekerbter Richtungspfeil 8"/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4412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11" name="Datumsplatzhalter 3"/>
            <p:cNvSpPr txBox="1">
              <a:spLocks noChangeAspect="1"/>
            </p:cNvSpPr>
            <p:nvPr userDrawn="1"/>
          </p:nvSpPr>
          <p:spPr>
            <a:xfrm>
              <a:off x="835040" y="4509189"/>
              <a:ext cx="958247" cy="204412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72000" anchor="ctr"/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fld id="{D02A48BD-C00F-4FB4-873C-E4E37A6C9653}" type="datetime1">
                <a:rPr lang="en-US"/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t>4/14/2021</a:t>
              </a:fld>
              <a:endParaRPr dirty="0"/>
            </a:p>
          </p:txBody>
        </p:sp>
      </p:grpSp>
      <p:sp>
        <p:nvSpPr>
          <p:cNvPr id="19" name="Bildplatzhalter 18"/>
          <p:cNvSpPr>
            <a:spLocks noGrp="1"/>
          </p:cNvSpPr>
          <p:nvPr>
            <p:ph type="pic" sz="quarter" idx="20"/>
          </p:nvPr>
        </p:nvSpPr>
        <p:spPr>
          <a:xfrm>
            <a:off x="0" y="2"/>
            <a:ext cx="9143999" cy="4181474"/>
          </a:xfrm>
          <a:custGeom>
            <a:avLst/>
            <a:gdLst>
              <a:gd name="connsiteX0" fmla="*/ 3942746 w 9143999"/>
              <a:gd name="connsiteY0" fmla="*/ 508705 h 4181474"/>
              <a:gd name="connsiteX1" fmla="*/ 3942746 w 9143999"/>
              <a:gd name="connsiteY1" fmla="*/ 610748 h 4181474"/>
              <a:gd name="connsiteX2" fmla="*/ 5206017 w 9143999"/>
              <a:gd name="connsiteY2" fmla="*/ 610748 h 4181474"/>
              <a:gd name="connsiteX3" fmla="*/ 5206017 w 9143999"/>
              <a:gd name="connsiteY3" fmla="*/ 508705 h 4181474"/>
              <a:gd name="connsiteX4" fmla="*/ 4218570 w 9143999"/>
              <a:gd name="connsiteY4" fmla="*/ 323337 h 4181474"/>
              <a:gd name="connsiteX5" fmla="*/ 4219461 w 9143999"/>
              <a:gd name="connsiteY5" fmla="*/ 323337 h 4181474"/>
              <a:gd name="connsiteX6" fmla="*/ 4224362 w 9143999"/>
              <a:gd name="connsiteY6" fmla="*/ 341161 h 4181474"/>
              <a:gd name="connsiteX7" fmla="*/ 4238621 w 9143999"/>
              <a:gd name="connsiteY7" fmla="*/ 386166 h 4181474"/>
              <a:gd name="connsiteX8" fmla="*/ 4198963 w 9143999"/>
              <a:gd name="connsiteY8" fmla="*/ 386166 h 4181474"/>
              <a:gd name="connsiteX9" fmla="*/ 4213222 w 9143999"/>
              <a:gd name="connsiteY9" fmla="*/ 341161 h 4181474"/>
              <a:gd name="connsiteX10" fmla="*/ 5091497 w 9143999"/>
              <a:gd name="connsiteY10" fmla="*/ 322891 h 4181474"/>
              <a:gd name="connsiteX11" fmla="*/ 5114223 w 9143999"/>
              <a:gd name="connsiteY11" fmla="*/ 322891 h 4181474"/>
              <a:gd name="connsiteX12" fmla="*/ 5136057 w 9143999"/>
              <a:gd name="connsiteY12" fmla="*/ 342052 h 4181474"/>
              <a:gd name="connsiteX13" fmla="*/ 5113777 w 9143999"/>
              <a:gd name="connsiteY13" fmla="*/ 362549 h 4181474"/>
              <a:gd name="connsiteX14" fmla="*/ 5091497 w 9143999"/>
              <a:gd name="connsiteY14" fmla="*/ 362549 h 4181474"/>
              <a:gd name="connsiteX15" fmla="*/ 4391462 w 9143999"/>
              <a:gd name="connsiteY15" fmla="*/ 322891 h 4181474"/>
              <a:gd name="connsiteX16" fmla="*/ 4414187 w 9143999"/>
              <a:gd name="connsiteY16" fmla="*/ 322891 h 4181474"/>
              <a:gd name="connsiteX17" fmla="*/ 4436022 w 9143999"/>
              <a:gd name="connsiteY17" fmla="*/ 342052 h 4181474"/>
              <a:gd name="connsiteX18" fmla="*/ 4413742 w 9143999"/>
              <a:gd name="connsiteY18" fmla="*/ 362549 h 4181474"/>
              <a:gd name="connsiteX19" fmla="*/ 4391462 w 9143999"/>
              <a:gd name="connsiteY19" fmla="*/ 362549 h 4181474"/>
              <a:gd name="connsiteX20" fmla="*/ 5037134 w 9143999"/>
              <a:gd name="connsiteY20" fmla="*/ 282787 h 4181474"/>
              <a:gd name="connsiteX21" fmla="*/ 5037134 w 9143999"/>
              <a:gd name="connsiteY21" fmla="*/ 454788 h 4181474"/>
              <a:gd name="connsiteX22" fmla="*/ 5090606 w 9143999"/>
              <a:gd name="connsiteY22" fmla="*/ 454788 h 4181474"/>
              <a:gd name="connsiteX23" fmla="*/ 5090606 w 9143999"/>
              <a:gd name="connsiteY23" fmla="*/ 398197 h 4181474"/>
              <a:gd name="connsiteX24" fmla="*/ 5112886 w 9143999"/>
              <a:gd name="connsiteY24" fmla="*/ 398197 h 4181474"/>
              <a:gd name="connsiteX25" fmla="*/ 5141851 w 9143999"/>
              <a:gd name="connsiteY25" fmla="*/ 454788 h 4181474"/>
              <a:gd name="connsiteX26" fmla="*/ 5205125 w 9143999"/>
              <a:gd name="connsiteY26" fmla="*/ 454788 h 4181474"/>
              <a:gd name="connsiteX27" fmla="*/ 5161011 w 9143999"/>
              <a:gd name="connsiteY27" fmla="*/ 387948 h 4181474"/>
              <a:gd name="connsiteX28" fmla="*/ 5192203 w 9143999"/>
              <a:gd name="connsiteY28" fmla="*/ 339823 h 4181474"/>
              <a:gd name="connsiteX29" fmla="*/ 5114669 w 9143999"/>
              <a:gd name="connsiteY29" fmla="*/ 282787 h 4181474"/>
              <a:gd name="connsiteX30" fmla="*/ 4870926 w 9143999"/>
              <a:gd name="connsiteY30" fmla="*/ 282787 h 4181474"/>
              <a:gd name="connsiteX31" fmla="*/ 4870926 w 9143999"/>
              <a:gd name="connsiteY31" fmla="*/ 454788 h 4181474"/>
              <a:gd name="connsiteX32" fmla="*/ 5011735 w 9143999"/>
              <a:gd name="connsiteY32" fmla="*/ 454788 h 4181474"/>
              <a:gd name="connsiteX33" fmla="*/ 5012626 w 9143999"/>
              <a:gd name="connsiteY33" fmla="*/ 412456 h 4181474"/>
              <a:gd name="connsiteX34" fmla="*/ 4924398 w 9143999"/>
              <a:gd name="connsiteY34" fmla="*/ 412456 h 4181474"/>
              <a:gd name="connsiteX35" fmla="*/ 4924398 w 9143999"/>
              <a:gd name="connsiteY35" fmla="*/ 386166 h 4181474"/>
              <a:gd name="connsiteX36" fmla="*/ 4994357 w 9143999"/>
              <a:gd name="connsiteY36" fmla="*/ 386166 h 4181474"/>
              <a:gd name="connsiteX37" fmla="*/ 4994357 w 9143999"/>
              <a:gd name="connsiteY37" fmla="*/ 348735 h 4181474"/>
              <a:gd name="connsiteX38" fmla="*/ 4924398 w 9143999"/>
              <a:gd name="connsiteY38" fmla="*/ 348735 h 4181474"/>
              <a:gd name="connsiteX39" fmla="*/ 4924398 w 9143999"/>
              <a:gd name="connsiteY39" fmla="*/ 325564 h 4181474"/>
              <a:gd name="connsiteX40" fmla="*/ 5009061 w 9143999"/>
              <a:gd name="connsiteY40" fmla="*/ 325564 h 4181474"/>
              <a:gd name="connsiteX41" fmla="*/ 5008170 w 9143999"/>
              <a:gd name="connsiteY41" fmla="*/ 282787 h 4181474"/>
              <a:gd name="connsiteX42" fmla="*/ 4674417 w 9143999"/>
              <a:gd name="connsiteY42" fmla="*/ 282787 h 4181474"/>
              <a:gd name="connsiteX43" fmla="*/ 4674417 w 9143999"/>
              <a:gd name="connsiteY43" fmla="*/ 454788 h 4181474"/>
              <a:gd name="connsiteX44" fmla="*/ 4727889 w 9143999"/>
              <a:gd name="connsiteY44" fmla="*/ 454788 h 4181474"/>
              <a:gd name="connsiteX45" fmla="*/ 4727889 w 9143999"/>
              <a:gd name="connsiteY45" fmla="*/ 390176 h 4181474"/>
              <a:gd name="connsiteX46" fmla="*/ 4784926 w 9143999"/>
              <a:gd name="connsiteY46" fmla="*/ 390176 h 4181474"/>
              <a:gd name="connsiteX47" fmla="*/ 4784926 w 9143999"/>
              <a:gd name="connsiteY47" fmla="*/ 454788 h 4181474"/>
              <a:gd name="connsiteX48" fmla="*/ 4838397 w 9143999"/>
              <a:gd name="connsiteY48" fmla="*/ 454788 h 4181474"/>
              <a:gd name="connsiteX49" fmla="*/ 4838397 w 9143999"/>
              <a:gd name="connsiteY49" fmla="*/ 282787 h 4181474"/>
              <a:gd name="connsiteX50" fmla="*/ 4784926 w 9143999"/>
              <a:gd name="connsiteY50" fmla="*/ 282787 h 4181474"/>
              <a:gd name="connsiteX51" fmla="*/ 4784926 w 9143999"/>
              <a:gd name="connsiteY51" fmla="*/ 346508 h 4181474"/>
              <a:gd name="connsiteX52" fmla="*/ 4727889 w 9143999"/>
              <a:gd name="connsiteY52" fmla="*/ 346508 h 4181474"/>
              <a:gd name="connsiteX53" fmla="*/ 4727889 w 9143999"/>
              <a:gd name="connsiteY53" fmla="*/ 282787 h 4181474"/>
              <a:gd name="connsiteX54" fmla="*/ 4337544 w 9143999"/>
              <a:gd name="connsiteY54" fmla="*/ 282787 h 4181474"/>
              <a:gd name="connsiteX55" fmla="*/ 4337544 w 9143999"/>
              <a:gd name="connsiteY55" fmla="*/ 454788 h 4181474"/>
              <a:gd name="connsiteX56" fmla="*/ 4391016 w 9143999"/>
              <a:gd name="connsiteY56" fmla="*/ 454788 h 4181474"/>
              <a:gd name="connsiteX57" fmla="*/ 4391016 w 9143999"/>
              <a:gd name="connsiteY57" fmla="*/ 398197 h 4181474"/>
              <a:gd name="connsiteX58" fmla="*/ 4413296 w 9143999"/>
              <a:gd name="connsiteY58" fmla="*/ 398197 h 4181474"/>
              <a:gd name="connsiteX59" fmla="*/ 4442261 w 9143999"/>
              <a:gd name="connsiteY59" fmla="*/ 454788 h 4181474"/>
              <a:gd name="connsiteX60" fmla="*/ 4505536 w 9143999"/>
              <a:gd name="connsiteY60" fmla="*/ 454788 h 4181474"/>
              <a:gd name="connsiteX61" fmla="*/ 4461421 w 9143999"/>
              <a:gd name="connsiteY61" fmla="*/ 387948 h 4181474"/>
              <a:gd name="connsiteX62" fmla="*/ 4492168 w 9143999"/>
              <a:gd name="connsiteY62" fmla="*/ 339824 h 4181474"/>
              <a:gd name="connsiteX63" fmla="*/ 4414633 w 9143999"/>
              <a:gd name="connsiteY63" fmla="*/ 282787 h 4181474"/>
              <a:gd name="connsiteX64" fmla="*/ 4274715 w 9143999"/>
              <a:gd name="connsiteY64" fmla="*/ 282787 h 4181474"/>
              <a:gd name="connsiteX65" fmla="*/ 4274715 w 9143999"/>
              <a:gd name="connsiteY65" fmla="*/ 319326 h 4181474"/>
              <a:gd name="connsiteX66" fmla="*/ 4314819 w 9143999"/>
              <a:gd name="connsiteY66" fmla="*/ 319326 h 4181474"/>
              <a:gd name="connsiteX67" fmla="*/ 4314819 w 9143999"/>
              <a:gd name="connsiteY67" fmla="*/ 282787 h 4181474"/>
              <a:gd name="connsiteX68" fmla="*/ 4124995 w 9143999"/>
              <a:gd name="connsiteY68" fmla="*/ 282787 h 4181474"/>
              <a:gd name="connsiteX69" fmla="*/ 4124995 w 9143999"/>
              <a:gd name="connsiteY69" fmla="*/ 319326 h 4181474"/>
              <a:gd name="connsiteX70" fmla="*/ 4165099 w 9143999"/>
              <a:gd name="connsiteY70" fmla="*/ 319326 h 4181474"/>
              <a:gd name="connsiteX71" fmla="*/ 4165099 w 9143999"/>
              <a:gd name="connsiteY71" fmla="*/ 282787 h 4181474"/>
              <a:gd name="connsiteX72" fmla="*/ 3942746 w 9143999"/>
              <a:gd name="connsiteY72" fmla="*/ 282787 h 4181474"/>
              <a:gd name="connsiteX73" fmla="*/ 3942746 w 9143999"/>
              <a:gd name="connsiteY73" fmla="*/ 454788 h 4181474"/>
              <a:gd name="connsiteX74" fmla="*/ 3996218 w 9143999"/>
              <a:gd name="connsiteY74" fmla="*/ 454788 h 4181474"/>
              <a:gd name="connsiteX75" fmla="*/ 3996218 w 9143999"/>
              <a:gd name="connsiteY75" fmla="*/ 387948 h 4181474"/>
              <a:gd name="connsiteX76" fmla="*/ 4013150 w 9143999"/>
              <a:gd name="connsiteY76" fmla="*/ 387948 h 4181474"/>
              <a:gd name="connsiteX77" fmla="*/ 4054591 w 9143999"/>
              <a:gd name="connsiteY77" fmla="*/ 454788 h 4181474"/>
              <a:gd name="connsiteX78" fmla="*/ 4120094 w 9143999"/>
              <a:gd name="connsiteY78" fmla="*/ 454788 h 4181474"/>
              <a:gd name="connsiteX79" fmla="*/ 4177130 w 9143999"/>
              <a:gd name="connsiteY79" fmla="*/ 454788 h 4181474"/>
              <a:gd name="connsiteX80" fmla="*/ 4186487 w 9143999"/>
              <a:gd name="connsiteY80" fmla="*/ 425824 h 4181474"/>
              <a:gd name="connsiteX81" fmla="*/ 4251098 w 9143999"/>
              <a:gd name="connsiteY81" fmla="*/ 425824 h 4181474"/>
              <a:gd name="connsiteX82" fmla="*/ 4260010 w 9143999"/>
              <a:gd name="connsiteY82" fmla="*/ 454788 h 4181474"/>
              <a:gd name="connsiteX83" fmla="*/ 4320611 w 9143999"/>
              <a:gd name="connsiteY83" fmla="*/ 454788 h 4181474"/>
              <a:gd name="connsiteX84" fmla="*/ 4250653 w 9143999"/>
              <a:gd name="connsiteY84" fmla="*/ 282787 h 4181474"/>
              <a:gd name="connsiteX85" fmla="*/ 4188270 w 9143999"/>
              <a:gd name="connsiteY85" fmla="*/ 282787 h 4181474"/>
              <a:gd name="connsiteX86" fmla="*/ 4120094 w 9143999"/>
              <a:gd name="connsiteY86" fmla="*/ 454787 h 4181474"/>
              <a:gd name="connsiteX87" fmla="*/ 4060830 w 9143999"/>
              <a:gd name="connsiteY87" fmla="*/ 364332 h 4181474"/>
              <a:gd name="connsiteX88" fmla="*/ 4116975 w 9143999"/>
              <a:gd name="connsiteY88" fmla="*/ 282787 h 4181474"/>
              <a:gd name="connsiteX89" fmla="*/ 4055036 w 9143999"/>
              <a:gd name="connsiteY89" fmla="*/ 282787 h 4181474"/>
              <a:gd name="connsiteX90" fmla="*/ 4013596 w 9143999"/>
              <a:gd name="connsiteY90" fmla="*/ 347399 h 4181474"/>
              <a:gd name="connsiteX91" fmla="*/ 3996218 w 9143999"/>
              <a:gd name="connsiteY91" fmla="*/ 347399 h 4181474"/>
              <a:gd name="connsiteX92" fmla="*/ 3996218 w 9143999"/>
              <a:gd name="connsiteY92" fmla="*/ 282787 h 4181474"/>
              <a:gd name="connsiteX93" fmla="*/ 4603122 w 9143999"/>
              <a:gd name="connsiteY93" fmla="*/ 279668 h 4181474"/>
              <a:gd name="connsiteX94" fmla="*/ 4507763 w 9143999"/>
              <a:gd name="connsiteY94" fmla="*/ 368343 h 4181474"/>
              <a:gd name="connsiteX95" fmla="*/ 4598666 w 9143999"/>
              <a:gd name="connsiteY95" fmla="*/ 458354 h 4181474"/>
              <a:gd name="connsiteX96" fmla="*/ 4649909 w 9143999"/>
              <a:gd name="connsiteY96" fmla="*/ 447659 h 4181474"/>
              <a:gd name="connsiteX97" fmla="*/ 4644117 w 9143999"/>
              <a:gd name="connsiteY97" fmla="*/ 408001 h 4181474"/>
              <a:gd name="connsiteX98" fmla="*/ 4605349 w 9143999"/>
              <a:gd name="connsiteY98" fmla="*/ 415130 h 4181474"/>
              <a:gd name="connsiteX99" fmla="*/ 4563909 w 9143999"/>
              <a:gd name="connsiteY99" fmla="*/ 368343 h 4181474"/>
              <a:gd name="connsiteX100" fmla="*/ 4604904 w 9143999"/>
              <a:gd name="connsiteY100" fmla="*/ 323337 h 4181474"/>
              <a:gd name="connsiteX101" fmla="*/ 4644117 w 9143999"/>
              <a:gd name="connsiteY101" fmla="*/ 328684 h 4181474"/>
              <a:gd name="connsiteX102" fmla="*/ 4649464 w 9143999"/>
              <a:gd name="connsiteY102" fmla="*/ 286798 h 4181474"/>
              <a:gd name="connsiteX103" fmla="*/ 4603122 w 9143999"/>
              <a:gd name="connsiteY103" fmla="*/ 279668 h 4181474"/>
              <a:gd name="connsiteX104" fmla="*/ 0 w 9143999"/>
              <a:gd name="connsiteY104" fmla="*/ 0 h 4181474"/>
              <a:gd name="connsiteX105" fmla="*/ 9143999 w 9143999"/>
              <a:gd name="connsiteY105" fmla="*/ 0 h 4181474"/>
              <a:gd name="connsiteX106" fmla="*/ 9143999 w 9143999"/>
              <a:gd name="connsiteY106" fmla="*/ 1419588 h 4181474"/>
              <a:gd name="connsiteX107" fmla="*/ 9143999 w 9143999"/>
              <a:gd name="connsiteY107" fmla="*/ 3390898 h 4181474"/>
              <a:gd name="connsiteX108" fmla="*/ 9143999 w 9143999"/>
              <a:gd name="connsiteY108" fmla="*/ 4181474 h 4181474"/>
              <a:gd name="connsiteX109" fmla="*/ 0 w 9143999"/>
              <a:gd name="connsiteY109" fmla="*/ 4181474 h 4181474"/>
              <a:gd name="connsiteX110" fmla="*/ 0 w 9143999"/>
              <a:gd name="connsiteY110" fmla="*/ 3390898 h 4181474"/>
              <a:gd name="connsiteX111" fmla="*/ 0 w 9143999"/>
              <a:gd name="connsiteY111" fmla="*/ 1419588 h 4181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9143999" h="4181474">
                <a:moveTo>
                  <a:pt x="3942746" y="508705"/>
                </a:moveTo>
                <a:lnTo>
                  <a:pt x="3942746" y="610748"/>
                </a:lnTo>
                <a:lnTo>
                  <a:pt x="5206017" y="610748"/>
                </a:lnTo>
                <a:lnTo>
                  <a:pt x="5206017" y="508705"/>
                </a:lnTo>
                <a:close/>
                <a:moveTo>
                  <a:pt x="4218570" y="323337"/>
                </a:moveTo>
                <a:lnTo>
                  <a:pt x="4219461" y="323337"/>
                </a:lnTo>
                <a:lnTo>
                  <a:pt x="4224362" y="341161"/>
                </a:lnTo>
                <a:lnTo>
                  <a:pt x="4238621" y="386166"/>
                </a:lnTo>
                <a:lnTo>
                  <a:pt x="4198963" y="386166"/>
                </a:lnTo>
                <a:lnTo>
                  <a:pt x="4213222" y="341161"/>
                </a:lnTo>
                <a:close/>
                <a:moveTo>
                  <a:pt x="5091497" y="322891"/>
                </a:moveTo>
                <a:lnTo>
                  <a:pt x="5114223" y="322891"/>
                </a:lnTo>
                <a:cubicBezTo>
                  <a:pt x="5130264" y="322891"/>
                  <a:pt x="5136057" y="327347"/>
                  <a:pt x="5136057" y="342052"/>
                </a:cubicBezTo>
                <a:cubicBezTo>
                  <a:pt x="5136057" y="358539"/>
                  <a:pt x="5129819" y="362549"/>
                  <a:pt x="5113777" y="362549"/>
                </a:cubicBezTo>
                <a:lnTo>
                  <a:pt x="5091497" y="362549"/>
                </a:lnTo>
                <a:close/>
                <a:moveTo>
                  <a:pt x="4391462" y="322891"/>
                </a:moveTo>
                <a:lnTo>
                  <a:pt x="4414187" y="322891"/>
                </a:lnTo>
                <a:cubicBezTo>
                  <a:pt x="4430229" y="322891"/>
                  <a:pt x="4436022" y="327347"/>
                  <a:pt x="4436022" y="342052"/>
                </a:cubicBezTo>
                <a:cubicBezTo>
                  <a:pt x="4436022" y="358539"/>
                  <a:pt x="4429784" y="362549"/>
                  <a:pt x="4413742" y="362549"/>
                </a:cubicBezTo>
                <a:lnTo>
                  <a:pt x="4391462" y="362549"/>
                </a:lnTo>
                <a:close/>
                <a:moveTo>
                  <a:pt x="5037134" y="282787"/>
                </a:moveTo>
                <a:lnTo>
                  <a:pt x="5037134" y="454788"/>
                </a:lnTo>
                <a:lnTo>
                  <a:pt x="5090606" y="454788"/>
                </a:lnTo>
                <a:lnTo>
                  <a:pt x="5090606" y="398197"/>
                </a:lnTo>
                <a:lnTo>
                  <a:pt x="5112886" y="398197"/>
                </a:lnTo>
                <a:lnTo>
                  <a:pt x="5141851" y="454788"/>
                </a:lnTo>
                <a:lnTo>
                  <a:pt x="5205125" y="454788"/>
                </a:lnTo>
                <a:lnTo>
                  <a:pt x="5161011" y="387948"/>
                </a:lnTo>
                <a:cubicBezTo>
                  <a:pt x="5181063" y="381264"/>
                  <a:pt x="5192203" y="362103"/>
                  <a:pt x="5192203" y="339823"/>
                </a:cubicBezTo>
                <a:cubicBezTo>
                  <a:pt x="5192203" y="301502"/>
                  <a:pt x="5165467" y="282787"/>
                  <a:pt x="5114669" y="282787"/>
                </a:cubicBezTo>
                <a:close/>
                <a:moveTo>
                  <a:pt x="4870926" y="282787"/>
                </a:moveTo>
                <a:lnTo>
                  <a:pt x="4870926" y="454788"/>
                </a:lnTo>
                <a:lnTo>
                  <a:pt x="5011735" y="454788"/>
                </a:lnTo>
                <a:lnTo>
                  <a:pt x="5012626" y="412456"/>
                </a:lnTo>
                <a:lnTo>
                  <a:pt x="4924398" y="412456"/>
                </a:lnTo>
                <a:lnTo>
                  <a:pt x="4924398" y="386166"/>
                </a:lnTo>
                <a:lnTo>
                  <a:pt x="4994357" y="386166"/>
                </a:lnTo>
                <a:lnTo>
                  <a:pt x="4994357" y="348735"/>
                </a:lnTo>
                <a:lnTo>
                  <a:pt x="4924398" y="348735"/>
                </a:lnTo>
                <a:lnTo>
                  <a:pt x="4924398" y="325564"/>
                </a:lnTo>
                <a:lnTo>
                  <a:pt x="5009061" y="325564"/>
                </a:lnTo>
                <a:lnTo>
                  <a:pt x="5008170" y="282787"/>
                </a:lnTo>
                <a:close/>
                <a:moveTo>
                  <a:pt x="4674417" y="282787"/>
                </a:moveTo>
                <a:lnTo>
                  <a:pt x="4674417" y="454788"/>
                </a:lnTo>
                <a:lnTo>
                  <a:pt x="4727889" y="454788"/>
                </a:lnTo>
                <a:lnTo>
                  <a:pt x="4727889" y="390176"/>
                </a:lnTo>
                <a:lnTo>
                  <a:pt x="4784926" y="390176"/>
                </a:lnTo>
                <a:lnTo>
                  <a:pt x="4784926" y="454788"/>
                </a:lnTo>
                <a:lnTo>
                  <a:pt x="4838397" y="454788"/>
                </a:lnTo>
                <a:lnTo>
                  <a:pt x="4838397" y="282787"/>
                </a:lnTo>
                <a:lnTo>
                  <a:pt x="4784926" y="282787"/>
                </a:lnTo>
                <a:lnTo>
                  <a:pt x="4784926" y="346508"/>
                </a:lnTo>
                <a:lnTo>
                  <a:pt x="4727889" y="346508"/>
                </a:lnTo>
                <a:lnTo>
                  <a:pt x="4727889" y="282787"/>
                </a:lnTo>
                <a:close/>
                <a:moveTo>
                  <a:pt x="4337544" y="282787"/>
                </a:moveTo>
                <a:lnTo>
                  <a:pt x="4337544" y="454788"/>
                </a:lnTo>
                <a:lnTo>
                  <a:pt x="4391016" y="454788"/>
                </a:lnTo>
                <a:lnTo>
                  <a:pt x="4391016" y="398197"/>
                </a:lnTo>
                <a:lnTo>
                  <a:pt x="4413296" y="398197"/>
                </a:lnTo>
                <a:lnTo>
                  <a:pt x="4442261" y="454788"/>
                </a:lnTo>
                <a:lnTo>
                  <a:pt x="4505536" y="454788"/>
                </a:lnTo>
                <a:lnTo>
                  <a:pt x="4461421" y="387948"/>
                </a:lnTo>
                <a:cubicBezTo>
                  <a:pt x="4481027" y="381264"/>
                  <a:pt x="4492168" y="362104"/>
                  <a:pt x="4492168" y="339824"/>
                </a:cubicBezTo>
                <a:cubicBezTo>
                  <a:pt x="4492168" y="301502"/>
                  <a:pt x="4465432" y="282787"/>
                  <a:pt x="4414633" y="282787"/>
                </a:cubicBezTo>
                <a:close/>
                <a:moveTo>
                  <a:pt x="4274715" y="282787"/>
                </a:moveTo>
                <a:lnTo>
                  <a:pt x="4274715" y="319326"/>
                </a:lnTo>
                <a:lnTo>
                  <a:pt x="4314819" y="319326"/>
                </a:lnTo>
                <a:lnTo>
                  <a:pt x="4314819" y="282787"/>
                </a:lnTo>
                <a:close/>
                <a:moveTo>
                  <a:pt x="4124995" y="282787"/>
                </a:moveTo>
                <a:lnTo>
                  <a:pt x="4124995" y="319326"/>
                </a:lnTo>
                <a:lnTo>
                  <a:pt x="4165099" y="319326"/>
                </a:lnTo>
                <a:lnTo>
                  <a:pt x="4165099" y="282787"/>
                </a:lnTo>
                <a:close/>
                <a:moveTo>
                  <a:pt x="3942746" y="282787"/>
                </a:moveTo>
                <a:lnTo>
                  <a:pt x="3942746" y="454788"/>
                </a:lnTo>
                <a:lnTo>
                  <a:pt x="3996218" y="454788"/>
                </a:lnTo>
                <a:lnTo>
                  <a:pt x="3996218" y="387948"/>
                </a:lnTo>
                <a:lnTo>
                  <a:pt x="4013150" y="387948"/>
                </a:lnTo>
                <a:lnTo>
                  <a:pt x="4054591" y="454788"/>
                </a:lnTo>
                <a:lnTo>
                  <a:pt x="4120094" y="454788"/>
                </a:lnTo>
                <a:lnTo>
                  <a:pt x="4177130" y="454788"/>
                </a:lnTo>
                <a:lnTo>
                  <a:pt x="4186487" y="425824"/>
                </a:lnTo>
                <a:lnTo>
                  <a:pt x="4251098" y="425824"/>
                </a:lnTo>
                <a:lnTo>
                  <a:pt x="4260010" y="454788"/>
                </a:lnTo>
                <a:lnTo>
                  <a:pt x="4320611" y="454788"/>
                </a:lnTo>
                <a:lnTo>
                  <a:pt x="4250653" y="282787"/>
                </a:lnTo>
                <a:lnTo>
                  <a:pt x="4188270" y="282787"/>
                </a:lnTo>
                <a:lnTo>
                  <a:pt x="4120094" y="454787"/>
                </a:lnTo>
                <a:lnTo>
                  <a:pt x="4060830" y="364332"/>
                </a:lnTo>
                <a:lnTo>
                  <a:pt x="4116975" y="282787"/>
                </a:lnTo>
                <a:lnTo>
                  <a:pt x="4055036" y="282787"/>
                </a:lnTo>
                <a:lnTo>
                  <a:pt x="4013596" y="347399"/>
                </a:lnTo>
                <a:lnTo>
                  <a:pt x="3996218" y="347399"/>
                </a:lnTo>
                <a:lnTo>
                  <a:pt x="3996218" y="282787"/>
                </a:lnTo>
                <a:close/>
                <a:moveTo>
                  <a:pt x="4603122" y="279668"/>
                </a:moveTo>
                <a:cubicBezTo>
                  <a:pt x="4537173" y="279668"/>
                  <a:pt x="4507763" y="313980"/>
                  <a:pt x="4507763" y="368343"/>
                </a:cubicBezTo>
                <a:cubicBezTo>
                  <a:pt x="4507763" y="427162"/>
                  <a:pt x="4538955" y="458354"/>
                  <a:pt x="4598666" y="458354"/>
                </a:cubicBezTo>
                <a:cubicBezTo>
                  <a:pt x="4616490" y="458354"/>
                  <a:pt x="4635650" y="454343"/>
                  <a:pt x="4649909" y="447659"/>
                </a:cubicBezTo>
                <a:lnTo>
                  <a:pt x="4644117" y="408001"/>
                </a:lnTo>
                <a:cubicBezTo>
                  <a:pt x="4632976" y="412457"/>
                  <a:pt x="4619608" y="415130"/>
                  <a:pt x="4605349" y="415130"/>
                </a:cubicBezTo>
                <a:cubicBezTo>
                  <a:pt x="4572375" y="415130"/>
                  <a:pt x="4563909" y="403991"/>
                  <a:pt x="4563909" y="368343"/>
                </a:cubicBezTo>
                <a:cubicBezTo>
                  <a:pt x="4563909" y="334477"/>
                  <a:pt x="4571930" y="323337"/>
                  <a:pt x="4604904" y="323337"/>
                </a:cubicBezTo>
                <a:cubicBezTo>
                  <a:pt x="4620500" y="323337"/>
                  <a:pt x="4632976" y="325565"/>
                  <a:pt x="4644117" y="328684"/>
                </a:cubicBezTo>
                <a:lnTo>
                  <a:pt x="4649464" y="286798"/>
                </a:lnTo>
                <a:cubicBezTo>
                  <a:pt x="4636987" y="282788"/>
                  <a:pt x="4619608" y="279668"/>
                  <a:pt x="4603122" y="279668"/>
                </a:cubicBezTo>
                <a:close/>
                <a:moveTo>
                  <a:pt x="0" y="0"/>
                </a:moveTo>
                <a:lnTo>
                  <a:pt x="9143999" y="0"/>
                </a:lnTo>
                <a:lnTo>
                  <a:pt x="9143999" y="1419588"/>
                </a:lnTo>
                <a:lnTo>
                  <a:pt x="9143999" y="3390898"/>
                </a:lnTo>
                <a:lnTo>
                  <a:pt x="9143999" y="4181474"/>
                </a:lnTo>
                <a:lnTo>
                  <a:pt x="0" y="4181474"/>
                </a:lnTo>
                <a:lnTo>
                  <a:pt x="0" y="3390898"/>
                </a:lnTo>
                <a:lnTo>
                  <a:pt x="0" y="1419588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7"/>
          </p:nvPr>
        </p:nvSpPr>
        <p:spPr>
          <a:xfrm>
            <a:off x="288000" y="4290465"/>
            <a:ext cx="5436160" cy="57608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600" b="0" cap="none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8"/>
          </p:nvPr>
        </p:nvSpPr>
        <p:spPr>
          <a:xfrm>
            <a:off x="288000" y="862560"/>
            <a:ext cx="4211990" cy="3312459"/>
          </a:xfrm>
          <a:prstGeom prst="rect">
            <a:avLst/>
          </a:prstGeom>
        </p:spPr>
        <p:txBody>
          <a:bodyPr anchor="b"/>
          <a:lstStyle>
            <a:lvl1pPr>
              <a:spcAft>
                <a:spcPts val="0"/>
              </a:spcAft>
              <a:defRPr sz="44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895317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mplat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 err="1">
              <a:solidFill>
                <a:schemeClr val="tx1"/>
              </a:solidFill>
            </a:endParaRPr>
          </a:p>
        </p:txBody>
      </p:sp>
      <p:grpSp>
        <p:nvGrpSpPr>
          <p:cNvPr id="9" name="Gruppieren 7"/>
          <p:cNvGrpSpPr>
            <a:grpSpLocks/>
          </p:cNvGrpSpPr>
          <p:nvPr userDrawn="1"/>
        </p:nvGrpSpPr>
        <p:grpSpPr bwMode="auto">
          <a:xfrm>
            <a:off x="5003800" y="4505325"/>
            <a:ext cx="1608138" cy="207963"/>
            <a:chOff x="295629" y="4506020"/>
            <a:chExt cx="1607126" cy="207581"/>
          </a:xfrm>
        </p:grpSpPr>
        <p:sp>
          <p:nvSpPr>
            <p:cNvPr id="10" name="Eingekerbter Richtungspfeil 8"/>
            <p:cNvSpPr>
              <a:spLocks noChangeAspect="1"/>
            </p:cNvSpPr>
            <p:nvPr userDrawn="1"/>
          </p:nvSpPr>
          <p:spPr>
            <a:xfrm>
              <a:off x="295629" y="4506020"/>
              <a:ext cx="1607126" cy="204412"/>
            </a:xfrm>
            <a:custGeom>
              <a:avLst/>
              <a:gdLst>
                <a:gd name="connsiteX0" fmla="*/ 0 w 1607126"/>
                <a:gd name="connsiteY0" fmla="*/ 0 h 205200"/>
                <a:gd name="connsiteX1" fmla="*/ 1504526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04526 w 1607126"/>
                <a:gd name="connsiteY3" fmla="*/ 205200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40245 w 1607126"/>
                <a:gd name="connsiteY3" fmla="*/ 200438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0"/>
                <a:gd name="connsiteX1" fmla="*/ 1547389 w 1607126"/>
                <a:gd name="connsiteY1" fmla="*/ 0 h 205200"/>
                <a:gd name="connsiteX2" fmla="*/ 1607126 w 1607126"/>
                <a:gd name="connsiteY2" fmla="*/ 102600 h 205200"/>
                <a:gd name="connsiteX3" fmla="*/ 1554533 w 1607126"/>
                <a:gd name="connsiteY3" fmla="*/ 195676 h 205200"/>
                <a:gd name="connsiteX4" fmla="*/ 0 w 1607126"/>
                <a:gd name="connsiteY4" fmla="*/ 205200 h 205200"/>
                <a:gd name="connsiteX5" fmla="*/ 102600 w 1607126"/>
                <a:gd name="connsiteY5" fmla="*/ 102600 h 205200"/>
                <a:gd name="connsiteX6" fmla="*/ 0 w 1607126"/>
                <a:gd name="connsiteY6" fmla="*/ 0 h 205200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102600 w 1607126"/>
                <a:gd name="connsiteY5" fmla="*/ 102600 h 205201"/>
                <a:gd name="connsiteX6" fmla="*/ 0 w 1607126"/>
                <a:gd name="connsiteY6" fmla="*/ 0 h 205201"/>
                <a:gd name="connsiteX0" fmla="*/ 0 w 1607126"/>
                <a:gd name="connsiteY0" fmla="*/ 0 h 205201"/>
                <a:gd name="connsiteX1" fmla="*/ 1547389 w 1607126"/>
                <a:gd name="connsiteY1" fmla="*/ 0 h 205201"/>
                <a:gd name="connsiteX2" fmla="*/ 1607126 w 1607126"/>
                <a:gd name="connsiteY2" fmla="*/ 102600 h 205201"/>
                <a:gd name="connsiteX3" fmla="*/ 1547389 w 1607126"/>
                <a:gd name="connsiteY3" fmla="*/ 205201 h 205201"/>
                <a:gd name="connsiteX4" fmla="*/ 0 w 1607126"/>
                <a:gd name="connsiteY4" fmla="*/ 205200 h 205201"/>
                <a:gd name="connsiteX5" fmla="*/ 64500 w 1607126"/>
                <a:gd name="connsiteY5" fmla="*/ 100218 h 205201"/>
                <a:gd name="connsiteX6" fmla="*/ 0 w 1607126"/>
                <a:gd name="connsiteY6" fmla="*/ 0 h 20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07126" h="205201">
                  <a:moveTo>
                    <a:pt x="0" y="0"/>
                  </a:moveTo>
                  <a:lnTo>
                    <a:pt x="1547389" y="0"/>
                  </a:lnTo>
                  <a:lnTo>
                    <a:pt x="1607126" y="102600"/>
                  </a:lnTo>
                  <a:lnTo>
                    <a:pt x="1547389" y="205201"/>
                  </a:lnTo>
                  <a:lnTo>
                    <a:pt x="0" y="205200"/>
                  </a:lnTo>
                  <a:lnTo>
                    <a:pt x="64500" y="1002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72000" rIns="72000" bIns="7200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800" b="1" dirty="0">
                  <a:solidFill>
                    <a:schemeClr val="accent1"/>
                  </a:solidFill>
                </a:rPr>
                <a:t>DATE:</a:t>
              </a:r>
            </a:p>
          </p:txBody>
        </p:sp>
        <p:sp>
          <p:nvSpPr>
            <p:cNvPr id="11" name="Datumsplatzhalter 3"/>
            <p:cNvSpPr txBox="1">
              <a:spLocks noChangeAspect="1"/>
            </p:cNvSpPr>
            <p:nvPr userDrawn="1"/>
          </p:nvSpPr>
          <p:spPr>
            <a:xfrm>
              <a:off x="835039" y="4509189"/>
              <a:ext cx="958247" cy="204412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72000" anchor="ctr"/>
            <a:lstStyle>
              <a:defPPr>
                <a:defRPr lang="de-DE"/>
              </a:defPPr>
              <a:lvl1pPr marL="0" algn="l" defTabSz="914400" rtl="0" eaLnBrk="1" latinLnBrk="0" hangingPunct="1">
                <a:defRPr lang="de-DE" sz="800" b="1" kern="1200" cap="all" baseline="0" smtClean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fld id="{D02A48BD-C00F-4FB4-873C-E4E37A6C9653}" type="datetime1">
                <a:rPr lang="en-US"/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t>4/14/2021</a:t>
              </a:fld>
              <a:endParaRPr dirty="0"/>
            </a:p>
          </p:txBody>
        </p:sp>
      </p:grpSp>
      <p:pic>
        <p:nvPicPr>
          <p:cNvPr id="12" name="Picture 2" descr="N:\CI-CD-GUIDELINES\CI CD as of 07-2015\05 Logo\Office\Kaercher_Logo_Office\PNG\Black\Kaercher_Logo_2015_Black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525" y="130175"/>
            <a:ext cx="1516063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platzhalter 4"/>
          <p:cNvSpPr>
            <a:spLocks noGrp="1"/>
          </p:cNvSpPr>
          <p:nvPr>
            <p:ph type="body" sz="quarter" idx="17"/>
          </p:nvPr>
        </p:nvSpPr>
        <p:spPr>
          <a:xfrm>
            <a:off x="5014245" y="3291876"/>
            <a:ext cx="3864643" cy="936104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600" b="0" cap="none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8"/>
          </p:nvPr>
        </p:nvSpPr>
        <p:spPr>
          <a:xfrm>
            <a:off x="5004720" y="1347580"/>
            <a:ext cx="3864643" cy="1872260"/>
          </a:xfrm>
          <a:prstGeom prst="rect">
            <a:avLst/>
          </a:prstGeom>
        </p:spPr>
        <p:txBody>
          <a:bodyPr anchor="b"/>
          <a:lstStyle>
            <a:lvl1pPr>
              <a:spcAft>
                <a:spcPts val="0"/>
              </a:spcAft>
              <a:defRPr sz="3600" b="1" cap="all"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Bildplatzhalter 2"/>
          <p:cNvSpPr>
            <a:spLocks noGrp="1"/>
          </p:cNvSpPr>
          <p:nvPr>
            <p:ph type="pic" sz="quarter" idx="19"/>
          </p:nvPr>
        </p:nvSpPr>
        <p:spPr>
          <a:xfrm>
            <a:off x="322" y="-2876"/>
            <a:ext cx="4571677" cy="516542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543161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platzhalter 1"/>
          <p:cNvSpPr>
            <a:spLocks noGrp="1"/>
          </p:cNvSpPr>
          <p:nvPr>
            <p:ph type="title"/>
          </p:nvPr>
        </p:nvSpPr>
        <p:spPr>
          <a:xfrm>
            <a:off x="287338" y="309563"/>
            <a:ext cx="8569325" cy="3032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287338" y="1008063"/>
            <a:ext cx="8558212" cy="361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Textmasterformat bearbeiten</a:t>
            </a:r>
          </a:p>
          <a:p>
            <a:pPr lvl="1"/>
            <a:r>
              <a:rPr lang="en-GB" altLang="de-DE"/>
              <a:t>Zweite Ebene</a:t>
            </a:r>
          </a:p>
          <a:p>
            <a:pPr lvl="2"/>
            <a:r>
              <a:rPr lang="en-GB" altLang="de-DE"/>
              <a:t>Dritte Ebene</a:t>
            </a:r>
          </a:p>
          <a:p>
            <a:pPr lvl="3"/>
            <a:r>
              <a:rPr lang="en-GB" altLang="de-DE"/>
              <a:t>Vierte Ebene</a:t>
            </a:r>
          </a:p>
          <a:p>
            <a:pPr lvl="4"/>
            <a:r>
              <a:rPr lang="en-GB" alt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81025" y="4803775"/>
            <a:ext cx="6659563" cy="144463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TOM-P / Angelika Mohr   |  Mini Yellow File  – Power &amp; Smart Control Range  |  3/31/2020</a:t>
            </a:r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287338" y="4803775"/>
            <a:ext cx="293687" cy="144463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9BFCB01-FB9C-4DCE-B876-758FFA017EC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7" r:id="rId1"/>
    <p:sldLayoutId id="2147484408" r:id="rId2"/>
    <p:sldLayoutId id="2147484409" r:id="rId3"/>
    <p:sldLayoutId id="2147484410" r:id="rId4"/>
    <p:sldLayoutId id="2147484411" r:id="rId5"/>
    <p:sldLayoutId id="2147484412" r:id="rId6"/>
    <p:sldLayoutId id="2147484413" r:id="rId7"/>
    <p:sldLayoutId id="2147484414" r:id="rId8"/>
    <p:sldLayoutId id="2147484415" r:id="rId9"/>
    <p:sldLayoutId id="2147484416" r:id="rId10"/>
    <p:sldLayoutId id="2147484417" r:id="rId11"/>
    <p:sldLayoutId id="2147484418" r:id="rId12"/>
    <p:sldLayoutId id="2147484419" r:id="rId13"/>
    <p:sldLayoutId id="2147484420" r:id="rId14"/>
    <p:sldLayoutId id="2147484421" r:id="rId15"/>
    <p:sldLayoutId id="2147484422" r:id="rId16"/>
    <p:sldLayoutId id="2147484423" r:id="rId17"/>
    <p:sldLayoutId id="2147484424" r:id="rId18"/>
    <p:sldLayoutId id="2147484425" r:id="rId19"/>
    <p:sldLayoutId id="2147484426" r:id="rId20"/>
    <p:sldLayoutId id="2147484427" r:id="rId21"/>
    <p:sldLayoutId id="2147484428" r:id="rId22"/>
    <p:sldLayoutId id="2147484429" r:id="rId23"/>
    <p:sldLayoutId id="2147484430" r:id="rId24"/>
    <p:sldLayoutId id="2147484431" r:id="rId25"/>
    <p:sldLayoutId id="2147484432" r:id="rId26"/>
    <p:sldLayoutId id="2147484433" r:id="rId27"/>
    <p:sldLayoutId id="2147484434" r:id="rId28"/>
    <p:sldLayoutId id="2147484435" r:id="rId29"/>
    <p:sldLayoutId id="2147484436" r:id="rId30"/>
    <p:sldLayoutId id="2147484437" r:id="rId31"/>
    <p:sldLayoutId id="2147484438" r:id="rId32"/>
    <p:sldLayoutId id="2147484439" r:id="rId33"/>
    <p:sldLayoutId id="2147484440" r:id="rId34"/>
    <p:sldLayoutId id="2147484441" r:id="rId35"/>
    <p:sldLayoutId id="2147484442" r:id="rId36"/>
    <p:sldLayoutId id="2147484443" r:id="rId37"/>
    <p:sldLayoutId id="2147484444" r:id="rId38"/>
    <p:sldLayoutId id="2147484445" r:id="rId39"/>
    <p:sldLayoutId id="2147484446" r:id="rId40"/>
    <p:sldLayoutId id="2147484447" r:id="rId41"/>
    <p:sldLayoutId id="2147484448" r:id="rId42"/>
    <p:sldLayoutId id="2147484449" r:id="rId43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b="1" kern="1200" cap="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</a:defRPr>
      </a:lvl9pPr>
    </p:titleStyle>
    <p:bodyStyle>
      <a:lvl1pPr algn="l" rtl="0" eaLnBrk="0" fontAlgn="base" hangingPunct="0">
        <a:spcBef>
          <a:spcPct val="0"/>
        </a:spcBef>
        <a:spcAft>
          <a:spcPts val="300"/>
        </a:spcAft>
        <a:buSzPct val="80000"/>
        <a:buFont typeface="Wingdings" pitchFamily="2" charset="2"/>
        <a:defRPr sz="1400" kern="1200">
          <a:solidFill>
            <a:schemeClr val="tx2"/>
          </a:solidFill>
          <a:latin typeface="+mn-lt"/>
          <a:ea typeface="+mn-ea"/>
          <a:cs typeface="+mn-cs"/>
        </a:defRPr>
      </a:lvl1pPr>
      <a:lvl2pPr marL="179388" indent="-179388"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358775" indent="-179388" algn="l" rtl="0" eaLnBrk="0" fontAlgn="base" hangingPunct="0">
        <a:spcBef>
          <a:spcPct val="0"/>
        </a:spcBef>
        <a:spcAft>
          <a:spcPct val="0"/>
        </a:spcAft>
        <a:buFont typeface="Arial" pitchFamily="34" charset="0"/>
        <a:buChar char="–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539750" indent="-179388" algn="l" rtl="0" eaLnBrk="0" fontAlgn="base" hangingPunct="0">
        <a:spcBef>
          <a:spcPct val="0"/>
        </a:spcBef>
        <a:spcAft>
          <a:spcPct val="0"/>
        </a:spcAft>
        <a:buFont typeface="Arial" pitchFamily="34" charset="0"/>
        <a:buChar char="–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719138" indent="-179388" algn="l" rtl="0" eaLnBrk="0" fontAlgn="base" hangingPunct="0">
        <a:spcBef>
          <a:spcPct val="0"/>
        </a:spcBef>
        <a:spcAft>
          <a:spcPct val="0"/>
        </a:spcAft>
        <a:buFont typeface="Arial" pitchFamily="34" charset="0"/>
        <a:buChar char="–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720000" indent="-180000" algn="l" defTabSz="914400" rtl="0" eaLnBrk="1" latinLnBrk="0" hangingPunct="1">
        <a:spcBef>
          <a:spcPts val="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720000" indent="-180000" algn="l" defTabSz="914400" rtl="0" eaLnBrk="1" latinLnBrk="0" hangingPunct="1">
        <a:spcBef>
          <a:spcPts val="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720000" indent="-180000" algn="l" defTabSz="914400" rtl="0" eaLnBrk="1" latinLnBrk="0" hangingPunct="1">
        <a:spcBef>
          <a:spcPts val="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720000" indent="-180000" algn="l" defTabSz="914400" rtl="0" eaLnBrk="1" latinLnBrk="0" hangingPunct="1">
        <a:spcBef>
          <a:spcPts val="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Inhaltsplatzhalter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7400858"/>
              </p:ext>
            </p:extLst>
          </p:nvPr>
        </p:nvGraphicFramePr>
        <p:xfrm>
          <a:off x="5531884" y="1016778"/>
          <a:ext cx="3119980" cy="1829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2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7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561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i="0" u="none" strike="noStrike" kern="1200" baseline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Technic</a:t>
                      </a:r>
                      <a:r>
                        <a:rPr lang="cs-CZ" sz="1100" b="1" i="0" u="none" strike="noStrike" kern="1200" baseline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ké údaje</a:t>
                      </a:r>
                      <a:endParaRPr lang="en-US" sz="1100" b="1" i="0" u="none" strike="noStrike" kern="1200" baseline="0" noProof="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000" marR="36000" marT="53971" marB="5397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100" b="1" i="0" u="none" strike="noStrike" kern="1200" baseline="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000" marR="36000" marT="54004" marB="54004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6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Tlak 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[bar max.]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75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cs-CZ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kumimoji="0" lang="en-GB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20" marR="90020" marT="13494" marB="1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6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Průtok</a:t>
                      </a:r>
                      <a:r>
                        <a:rPr lang="en-US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[l/h max.]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75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420</a:t>
                      </a:r>
                      <a:endParaRPr kumimoji="0" lang="en-GB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20" marR="90020" marT="13494" marB="1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663">
                <a:tc>
                  <a:txBody>
                    <a:bodyPr/>
                    <a:lstStyle/>
                    <a:p>
                      <a:r>
                        <a:rPr lang="cs-CZ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Plošný výkon 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[m²/h]</a:t>
                      </a: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75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kumimoji="0" lang="en-GB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20" marR="90020" marT="13494" marB="1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663">
                <a:tc>
                  <a:txBody>
                    <a:bodyPr/>
                    <a:lstStyle/>
                    <a:p>
                      <a:r>
                        <a:rPr lang="cs-CZ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Příkon </a:t>
                      </a:r>
                      <a:r>
                        <a:rPr lang="en-US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[W]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75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1800</a:t>
                      </a:r>
                      <a:endParaRPr kumimoji="0" lang="en-GB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20" marR="90020" marT="13494" marB="1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7663">
                <a:tc>
                  <a:txBody>
                    <a:bodyPr/>
                    <a:lstStyle/>
                    <a:p>
                      <a:r>
                        <a:rPr lang="cs-CZ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Maximální teplota přívodní  vody</a:t>
                      </a:r>
                      <a:r>
                        <a:rPr lang="en-US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[C°]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75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90020" marR="90020" marT="13494" marB="1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7663">
                <a:tc>
                  <a:txBody>
                    <a:bodyPr/>
                    <a:lstStyle/>
                    <a:p>
                      <a:r>
                        <a:rPr lang="cs-CZ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ks na paletě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675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en-GB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20" marR="90020" marT="13494" marB="134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152573"/>
                  </a:ext>
                </a:extLst>
              </a:tr>
            </a:tbl>
          </a:graphicData>
        </a:graphic>
      </p:graphicFrame>
      <p:sp>
        <p:nvSpPr>
          <p:cNvPr id="17" name="Titel 2">
            <a:extLst>
              <a:ext uri="{FF2B5EF4-FFF2-40B4-BE49-F238E27FC236}">
                <a16:creationId xmlns:a16="http://schemas.microsoft.com/office/drawing/2014/main" id="{698A88DE-3132-468D-A9DD-4A0E76481D05}"/>
              </a:ext>
            </a:extLst>
          </p:cNvPr>
          <p:cNvSpPr txBox="1">
            <a:spLocks/>
          </p:cNvSpPr>
          <p:nvPr/>
        </p:nvSpPr>
        <p:spPr>
          <a:xfrm>
            <a:off x="192213" y="168606"/>
            <a:ext cx="8569325" cy="3032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b="1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de-AT" dirty="0"/>
              <a:t>KÄRCHER </a:t>
            </a:r>
            <a:r>
              <a:rPr lang="cs-CZ" dirty="0"/>
              <a:t>Vysokotlaký čistič</a:t>
            </a:r>
            <a:br>
              <a:rPr lang="cs-CZ" dirty="0"/>
            </a:br>
            <a:r>
              <a:rPr lang="cs-CZ" sz="1600" dirty="0"/>
              <a:t>k4 POWER control HOME flex wood</a:t>
            </a:r>
            <a:br>
              <a:rPr lang="cs-CZ" dirty="0"/>
            </a:b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2 Premium Power Control</a:t>
            </a:r>
            <a:b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dirty="0"/>
          </a:p>
        </p:txBody>
      </p:sp>
      <p:sp>
        <p:nvSpPr>
          <p:cNvPr id="37" name="Foliennummernplatzhalter 4">
            <a:extLst>
              <a:ext uri="{FF2B5EF4-FFF2-40B4-BE49-F238E27FC236}">
                <a16:creationId xmlns:a16="http://schemas.microsoft.com/office/drawing/2014/main" id="{F043AE4B-7A1A-448D-8A7A-57ECBC580B9B}"/>
              </a:ext>
            </a:extLst>
          </p:cNvPr>
          <p:cNvSpPr txBox="1">
            <a:spLocks/>
          </p:cNvSpPr>
          <p:nvPr/>
        </p:nvSpPr>
        <p:spPr bwMode="auto">
          <a:xfrm>
            <a:off x="1219157" y="1234486"/>
            <a:ext cx="1467966" cy="47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eaLnBrk="0" fontAlgn="auto" hangingPunct="0">
              <a:spcBef>
                <a:spcPts val="0"/>
              </a:spcBef>
              <a:spcAft>
                <a:spcPts val="300"/>
              </a:spcAft>
              <a:buSzPct val="80000"/>
              <a:buFont typeface="Wingdings" pitchFamily="2" charset="2"/>
              <a:defRPr sz="1400" kern="1200">
                <a:solidFill>
                  <a:schemeClr val="tx2"/>
                </a:solidFill>
                <a:latin typeface="Arial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GB" altLang="de-DE" dirty="0">
              <a:solidFill>
                <a:schemeClr val="tx1"/>
              </a:solidFill>
            </a:endParaRPr>
          </a:p>
        </p:txBody>
      </p:sp>
      <p:sp>
        <p:nvSpPr>
          <p:cNvPr id="34" name="Fußzeilenplatzhalter 3">
            <a:extLst>
              <a:ext uri="{FF2B5EF4-FFF2-40B4-BE49-F238E27FC236}">
                <a16:creationId xmlns:a16="http://schemas.microsoft.com/office/drawing/2014/main" id="{8224D3EB-D88A-48C5-BBA5-9740BC8C8A4C}"/>
              </a:ext>
            </a:extLst>
          </p:cNvPr>
          <p:cNvSpPr txBox="1">
            <a:spLocks/>
          </p:cNvSpPr>
          <p:nvPr/>
        </p:nvSpPr>
        <p:spPr bwMode="auto">
          <a:xfrm>
            <a:off x="6732240" y="267494"/>
            <a:ext cx="2232248" cy="43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eaLnBrk="0" fontAlgn="auto" hangingPunct="0">
              <a:spcBef>
                <a:spcPts val="0"/>
              </a:spcBef>
              <a:spcAft>
                <a:spcPts val="300"/>
              </a:spcAft>
              <a:buSzPct val="80000"/>
              <a:buFont typeface="Wingdings" pitchFamily="2" charset="2"/>
              <a:defRPr sz="1400" kern="1200">
                <a:solidFill>
                  <a:schemeClr val="tx2"/>
                </a:solidFill>
                <a:latin typeface="Arial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cs-CZ" altLang="de-DE" sz="1200" b="1" dirty="0">
                <a:solidFill>
                  <a:schemeClr val="tx1"/>
                </a:solidFill>
              </a:rPr>
              <a:t>Obj. číslo: </a:t>
            </a:r>
            <a:r>
              <a:rPr lang="cs-CZ" sz="1200" b="1" i="0" u="none" strike="noStrike" dirty="0">
                <a:solidFill>
                  <a:srgbClr val="000000"/>
                </a:solidFill>
                <a:effectLst/>
                <a:latin typeface="+mn-lt"/>
              </a:rPr>
              <a:t>1.324-037.0</a:t>
            </a:r>
            <a:r>
              <a:rPr lang="cs-CZ" sz="1200" b="1" dirty="0">
                <a:latin typeface="+mn-lt"/>
              </a:rPr>
              <a:t> </a:t>
            </a:r>
            <a:endParaRPr lang="cs-CZ" altLang="de-DE" sz="1200" b="1" dirty="0">
              <a:solidFill>
                <a:schemeClr val="tx1"/>
              </a:solidFill>
              <a:latin typeface="+mn-lt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cs-CZ" altLang="de-DE" sz="1200" b="1" dirty="0">
                <a:solidFill>
                  <a:schemeClr val="tx1"/>
                </a:solidFill>
                <a:latin typeface="+mn-lt"/>
              </a:rPr>
              <a:t>EAN </a:t>
            </a:r>
            <a:r>
              <a:rPr lang="cs-CZ" altLang="de-DE" sz="1200" b="1" dirty="0" err="1">
                <a:solidFill>
                  <a:schemeClr val="tx1"/>
                </a:solidFill>
                <a:latin typeface="+mn-lt"/>
              </a:rPr>
              <a:t>kod</a:t>
            </a:r>
            <a:r>
              <a:rPr lang="cs-CZ" altLang="de-DE" sz="1200" b="1" dirty="0">
                <a:solidFill>
                  <a:schemeClr val="tx1"/>
                </a:solidFill>
                <a:latin typeface="+mn-lt"/>
              </a:rPr>
              <a:t>:  </a:t>
            </a:r>
            <a:r>
              <a:rPr lang="cs-CZ" sz="1100" b="1" dirty="0"/>
              <a:t>4054278822068</a:t>
            </a:r>
            <a:r>
              <a:rPr lang="cs-CZ" sz="1600" dirty="0"/>
              <a:t> </a:t>
            </a:r>
            <a:r>
              <a:rPr lang="cs-CZ" altLang="de-DE" sz="1200" b="1" dirty="0">
                <a:solidFill>
                  <a:schemeClr val="tx1"/>
                </a:solidFill>
                <a:latin typeface="+mn-lt"/>
              </a:rPr>
              <a:t>       </a:t>
            </a:r>
            <a:r>
              <a:rPr lang="cs-CZ" sz="1200" b="1" dirty="0">
                <a:latin typeface="+mn-lt"/>
              </a:rPr>
              <a:t>  </a:t>
            </a:r>
            <a:endParaRPr lang="en-GB" altLang="de-DE" sz="12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8ABD2581-679C-4009-91C1-B6AF159567C2}"/>
              </a:ext>
            </a:extLst>
          </p:cNvPr>
          <p:cNvSpPr txBox="1"/>
          <p:nvPr/>
        </p:nvSpPr>
        <p:spPr>
          <a:xfrm>
            <a:off x="113084" y="1149818"/>
            <a:ext cx="176804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50" dirty="0"/>
              <a:t>Vysokotlaká pistole </a:t>
            </a:r>
            <a:r>
              <a:rPr lang="en-US" sz="1050" dirty="0"/>
              <a:t>G 160 Q Power Control  </a:t>
            </a:r>
            <a:endParaRPr lang="cs-CZ" sz="1050" dirty="0"/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9C95854D-C0AD-4B0C-9B53-2C4F1E4274B0}"/>
              </a:ext>
            </a:extLst>
          </p:cNvPr>
          <p:cNvSpPr txBox="1"/>
          <p:nvPr/>
        </p:nvSpPr>
        <p:spPr>
          <a:xfrm>
            <a:off x="3234821" y="4184667"/>
            <a:ext cx="208823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50" dirty="0"/>
              <a:t>Tryska Vario Power Jet</a:t>
            </a:r>
          </a:p>
        </p:txBody>
      </p: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33456EB4-EFAE-4687-B228-292A3D64C601}"/>
              </a:ext>
            </a:extLst>
          </p:cNvPr>
          <p:cNvSpPr txBox="1"/>
          <p:nvPr/>
        </p:nvSpPr>
        <p:spPr>
          <a:xfrm>
            <a:off x="3162310" y="2183392"/>
            <a:ext cx="2232248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50" b="1" dirty="0"/>
              <a:t>Vysokotlaká hadice Premium Flex 8 m</a:t>
            </a:r>
          </a:p>
          <a:p>
            <a:endParaRPr lang="cs-CZ" sz="1050" dirty="0"/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53FFA51D-23B3-40B0-A5FC-D8F0E7F2D4D0}"/>
              </a:ext>
            </a:extLst>
          </p:cNvPr>
          <p:cNvSpPr txBox="1"/>
          <p:nvPr/>
        </p:nvSpPr>
        <p:spPr>
          <a:xfrm>
            <a:off x="1261353" y="4630580"/>
            <a:ext cx="165618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50" dirty="0"/>
              <a:t>Quick Connect</a:t>
            </a: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06263DA9-2991-4152-8542-0D321FD74F84}"/>
              </a:ext>
            </a:extLst>
          </p:cNvPr>
          <p:cNvSpPr txBox="1"/>
          <p:nvPr/>
        </p:nvSpPr>
        <p:spPr>
          <a:xfrm>
            <a:off x="3303092" y="1854803"/>
            <a:ext cx="457737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50" dirty="0"/>
              <a:t>Teleskopická rukojeť</a:t>
            </a:r>
          </a:p>
        </p:txBody>
      </p:sp>
      <p:sp>
        <p:nvSpPr>
          <p:cNvPr id="54" name="TextovéPole 53">
            <a:extLst>
              <a:ext uri="{FF2B5EF4-FFF2-40B4-BE49-F238E27FC236}">
                <a16:creationId xmlns:a16="http://schemas.microsoft.com/office/drawing/2014/main" id="{76036CE8-DE03-46AB-963B-C8D2266677E8}"/>
              </a:ext>
            </a:extLst>
          </p:cNvPr>
          <p:cNvSpPr txBox="1"/>
          <p:nvPr/>
        </p:nvSpPr>
        <p:spPr>
          <a:xfrm>
            <a:off x="3648365" y="2918970"/>
            <a:ext cx="208823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50" dirty="0"/>
              <a:t>Integrovaný vodní filtr</a:t>
            </a:r>
          </a:p>
        </p:txBody>
      </p:sp>
      <p:sp>
        <p:nvSpPr>
          <p:cNvPr id="56" name="TextovéPole 55">
            <a:extLst>
              <a:ext uri="{FF2B5EF4-FFF2-40B4-BE49-F238E27FC236}">
                <a16:creationId xmlns:a16="http://schemas.microsoft.com/office/drawing/2014/main" id="{815B6164-05DB-41CE-9EFA-5EACE32E5ED7}"/>
              </a:ext>
            </a:extLst>
          </p:cNvPr>
          <p:cNvSpPr txBox="1"/>
          <p:nvPr/>
        </p:nvSpPr>
        <p:spPr>
          <a:xfrm>
            <a:off x="3187196" y="2518500"/>
            <a:ext cx="18002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50" dirty="0"/>
              <a:t>Vodou chlazený motor </a:t>
            </a:r>
          </a:p>
        </p:txBody>
      </p:sp>
      <p:sp>
        <p:nvSpPr>
          <p:cNvPr id="58" name="TextovéPole 57">
            <a:extLst>
              <a:ext uri="{FF2B5EF4-FFF2-40B4-BE49-F238E27FC236}">
                <a16:creationId xmlns:a16="http://schemas.microsoft.com/office/drawing/2014/main" id="{04F6B05F-4AC1-45FE-BA13-736DC00EE586}"/>
              </a:ext>
            </a:extLst>
          </p:cNvPr>
          <p:cNvSpPr txBox="1"/>
          <p:nvPr/>
        </p:nvSpPr>
        <p:spPr>
          <a:xfrm>
            <a:off x="-19465" y="1931622"/>
            <a:ext cx="1477282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50" dirty="0"/>
              <a:t>Systém Plug 'n' Clean – dávkování čisticího prostředku</a:t>
            </a:r>
          </a:p>
        </p:txBody>
      </p:sp>
      <p:sp>
        <p:nvSpPr>
          <p:cNvPr id="60" name="TextovéPole 59">
            <a:extLst>
              <a:ext uri="{FF2B5EF4-FFF2-40B4-BE49-F238E27FC236}">
                <a16:creationId xmlns:a16="http://schemas.microsoft.com/office/drawing/2014/main" id="{5DEB926B-5C10-4C0B-8792-9DC5C57AF1E4}"/>
              </a:ext>
            </a:extLst>
          </p:cNvPr>
          <p:cNvSpPr txBox="1"/>
          <p:nvPr/>
        </p:nvSpPr>
        <p:spPr>
          <a:xfrm>
            <a:off x="1860072" y="966031"/>
            <a:ext cx="172819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50" b="1" dirty="0"/>
              <a:t>Nový design</a:t>
            </a:r>
          </a:p>
        </p:txBody>
      </p:sp>
      <p:cxnSp>
        <p:nvCxnSpPr>
          <p:cNvPr id="61" name="Přímá spojnice 60">
            <a:extLst>
              <a:ext uri="{FF2B5EF4-FFF2-40B4-BE49-F238E27FC236}">
                <a16:creationId xmlns:a16="http://schemas.microsoft.com/office/drawing/2014/main" id="{AF256BC9-EF8A-4148-990E-59352590CB72}"/>
              </a:ext>
            </a:extLst>
          </p:cNvPr>
          <p:cNvCxnSpPr>
            <a:cxnSpLocks/>
          </p:cNvCxnSpPr>
          <p:nvPr/>
        </p:nvCxnSpPr>
        <p:spPr>
          <a:xfrm>
            <a:off x="1351417" y="1357567"/>
            <a:ext cx="529710" cy="31152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Přímá spojnice 62">
            <a:extLst>
              <a:ext uri="{FF2B5EF4-FFF2-40B4-BE49-F238E27FC236}">
                <a16:creationId xmlns:a16="http://schemas.microsoft.com/office/drawing/2014/main" id="{1ED89A2D-5378-43B2-99A0-6B5ABE339C24}"/>
              </a:ext>
            </a:extLst>
          </p:cNvPr>
          <p:cNvCxnSpPr>
            <a:cxnSpLocks/>
          </p:cNvCxnSpPr>
          <p:nvPr/>
        </p:nvCxnSpPr>
        <p:spPr>
          <a:xfrm>
            <a:off x="3326589" y="3011373"/>
            <a:ext cx="123709" cy="456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Přímá spojnice 65">
            <a:extLst>
              <a:ext uri="{FF2B5EF4-FFF2-40B4-BE49-F238E27FC236}">
                <a16:creationId xmlns:a16="http://schemas.microsoft.com/office/drawing/2014/main" id="{5AB0434D-13BF-41E1-B7EE-B15B2838024D}"/>
              </a:ext>
            </a:extLst>
          </p:cNvPr>
          <p:cNvCxnSpPr>
            <a:cxnSpLocks/>
          </p:cNvCxnSpPr>
          <p:nvPr/>
        </p:nvCxnSpPr>
        <p:spPr>
          <a:xfrm>
            <a:off x="1168079" y="2528082"/>
            <a:ext cx="183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Přímá spojnice 69">
            <a:extLst>
              <a:ext uri="{FF2B5EF4-FFF2-40B4-BE49-F238E27FC236}">
                <a16:creationId xmlns:a16="http://schemas.microsoft.com/office/drawing/2014/main" id="{699E0D65-4123-4073-9E01-5B3E6E2D7825}"/>
              </a:ext>
            </a:extLst>
          </p:cNvPr>
          <p:cNvCxnSpPr>
            <a:cxnSpLocks/>
          </p:cNvCxnSpPr>
          <p:nvPr/>
        </p:nvCxnSpPr>
        <p:spPr>
          <a:xfrm flipV="1">
            <a:off x="2608969" y="1632470"/>
            <a:ext cx="245119" cy="36618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Přímá spojnice 71">
            <a:extLst>
              <a:ext uri="{FF2B5EF4-FFF2-40B4-BE49-F238E27FC236}">
                <a16:creationId xmlns:a16="http://schemas.microsoft.com/office/drawing/2014/main" id="{4617D2E7-F9AA-4F08-A0D1-E887E1318E66}"/>
              </a:ext>
            </a:extLst>
          </p:cNvPr>
          <p:cNvCxnSpPr>
            <a:cxnSpLocks/>
          </p:cNvCxnSpPr>
          <p:nvPr/>
        </p:nvCxnSpPr>
        <p:spPr>
          <a:xfrm flipV="1">
            <a:off x="2869218" y="2627300"/>
            <a:ext cx="221540" cy="217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Přímá spojnice 73">
            <a:extLst>
              <a:ext uri="{FF2B5EF4-FFF2-40B4-BE49-F238E27FC236}">
                <a16:creationId xmlns:a16="http://schemas.microsoft.com/office/drawing/2014/main" id="{3CF2178E-B719-43F6-BED3-A822B996BED5}"/>
              </a:ext>
            </a:extLst>
          </p:cNvPr>
          <p:cNvCxnSpPr>
            <a:cxnSpLocks/>
          </p:cNvCxnSpPr>
          <p:nvPr/>
        </p:nvCxnSpPr>
        <p:spPr>
          <a:xfrm flipH="1" flipV="1">
            <a:off x="2710091" y="4045418"/>
            <a:ext cx="409203" cy="1519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Přímá spojnice 75">
            <a:extLst>
              <a:ext uri="{FF2B5EF4-FFF2-40B4-BE49-F238E27FC236}">
                <a16:creationId xmlns:a16="http://schemas.microsoft.com/office/drawing/2014/main" id="{B39B5CD8-4366-4B3E-9B79-D6442DAAF195}"/>
              </a:ext>
            </a:extLst>
          </p:cNvPr>
          <p:cNvCxnSpPr>
            <a:cxnSpLocks/>
          </p:cNvCxnSpPr>
          <p:nvPr/>
        </p:nvCxnSpPr>
        <p:spPr>
          <a:xfrm>
            <a:off x="3221133" y="3402874"/>
            <a:ext cx="254837" cy="142845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Přímá spojnice 77">
            <a:extLst>
              <a:ext uri="{FF2B5EF4-FFF2-40B4-BE49-F238E27FC236}">
                <a16:creationId xmlns:a16="http://schemas.microsoft.com/office/drawing/2014/main" id="{4095A0FE-747F-4386-A482-133DCB5A9E6C}"/>
              </a:ext>
            </a:extLst>
          </p:cNvPr>
          <p:cNvCxnSpPr>
            <a:cxnSpLocks/>
          </p:cNvCxnSpPr>
          <p:nvPr/>
        </p:nvCxnSpPr>
        <p:spPr>
          <a:xfrm>
            <a:off x="3140965" y="1978544"/>
            <a:ext cx="187712" cy="44144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Přímá spojnice 79">
            <a:extLst>
              <a:ext uri="{FF2B5EF4-FFF2-40B4-BE49-F238E27FC236}">
                <a16:creationId xmlns:a16="http://schemas.microsoft.com/office/drawing/2014/main" id="{0F170515-4B00-49B4-B665-E849B893DB7F}"/>
              </a:ext>
            </a:extLst>
          </p:cNvPr>
          <p:cNvCxnSpPr>
            <a:cxnSpLocks/>
          </p:cNvCxnSpPr>
          <p:nvPr/>
        </p:nvCxnSpPr>
        <p:spPr>
          <a:xfrm flipH="1">
            <a:off x="1964039" y="3579862"/>
            <a:ext cx="53996" cy="1031458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Přímá spojnice 82">
            <a:extLst>
              <a:ext uri="{FF2B5EF4-FFF2-40B4-BE49-F238E27FC236}">
                <a16:creationId xmlns:a16="http://schemas.microsoft.com/office/drawing/2014/main" id="{B4BE9223-2DA2-4AA5-8181-2B7FCAC91DBA}"/>
              </a:ext>
            </a:extLst>
          </p:cNvPr>
          <p:cNvCxnSpPr>
            <a:cxnSpLocks/>
          </p:cNvCxnSpPr>
          <p:nvPr/>
        </p:nvCxnSpPr>
        <p:spPr>
          <a:xfrm>
            <a:off x="2267744" y="1399710"/>
            <a:ext cx="0" cy="111665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2B01CC61-A173-4B34-B6F2-018ED8B419D4}"/>
              </a:ext>
            </a:extLst>
          </p:cNvPr>
          <p:cNvSpPr txBox="1"/>
          <p:nvPr/>
        </p:nvSpPr>
        <p:spPr>
          <a:xfrm>
            <a:off x="3115380" y="4507170"/>
            <a:ext cx="458458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altLang="de-DE" sz="1050" dirty="0">
                <a:solidFill>
                  <a:schemeClr val="tx1"/>
                </a:solidFill>
              </a:rPr>
              <a:t>Rotační tryska</a:t>
            </a:r>
            <a:endParaRPr lang="cs-CZ" sz="1050" dirty="0"/>
          </a:p>
        </p:txBody>
      </p:sp>
      <p:cxnSp>
        <p:nvCxnSpPr>
          <p:cNvPr id="47" name="Přímá spojnice 46">
            <a:extLst>
              <a:ext uri="{FF2B5EF4-FFF2-40B4-BE49-F238E27FC236}">
                <a16:creationId xmlns:a16="http://schemas.microsoft.com/office/drawing/2014/main" id="{9B24C5BF-164D-42C0-9457-2E07EEDB3221}"/>
              </a:ext>
            </a:extLst>
          </p:cNvPr>
          <p:cNvCxnSpPr>
            <a:cxnSpLocks/>
            <a:endCxn id="40" idx="1"/>
          </p:cNvCxnSpPr>
          <p:nvPr/>
        </p:nvCxnSpPr>
        <p:spPr>
          <a:xfrm>
            <a:off x="2344422" y="4516389"/>
            <a:ext cx="770958" cy="1177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ovéPole 1">
            <a:extLst>
              <a:ext uri="{FF2B5EF4-FFF2-40B4-BE49-F238E27FC236}">
                <a16:creationId xmlns:a16="http://schemas.microsoft.com/office/drawing/2014/main" id="{5E1D5EAA-E50E-40C6-B6D1-9D217A15D251}"/>
              </a:ext>
            </a:extLst>
          </p:cNvPr>
          <p:cNvSpPr txBox="1"/>
          <p:nvPr/>
        </p:nvSpPr>
        <p:spPr>
          <a:xfrm>
            <a:off x="3491880" y="3530281"/>
            <a:ext cx="165618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5000"/>
              </a:spcBef>
            </a:pPr>
            <a:r>
              <a:rPr lang="cs-CZ" altLang="de-DE" sz="1050" dirty="0">
                <a:solidFill>
                  <a:srgbClr val="000000"/>
                </a:solidFill>
              </a:rPr>
              <a:t>Čistič dřeva 3v1 1l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4B82C61-1E32-45B2-A44F-7E5FECC304D5}"/>
              </a:ext>
            </a:extLst>
          </p:cNvPr>
          <p:cNvSpPr txBox="1"/>
          <p:nvPr/>
        </p:nvSpPr>
        <p:spPr>
          <a:xfrm>
            <a:off x="169868" y="4199334"/>
            <a:ext cx="165618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50" dirty="0"/>
              <a:t>Čistič ploch T 5</a:t>
            </a:r>
          </a:p>
        </p:txBody>
      </p:sp>
      <p:cxnSp>
        <p:nvCxnSpPr>
          <p:cNvPr id="49" name="Přímá spojnice 48">
            <a:extLst>
              <a:ext uri="{FF2B5EF4-FFF2-40B4-BE49-F238E27FC236}">
                <a16:creationId xmlns:a16="http://schemas.microsoft.com/office/drawing/2014/main" id="{3D288649-E1E4-4F88-92B3-90A8C6EDD91B}"/>
              </a:ext>
            </a:extLst>
          </p:cNvPr>
          <p:cNvCxnSpPr>
            <a:cxnSpLocks/>
          </p:cNvCxnSpPr>
          <p:nvPr/>
        </p:nvCxnSpPr>
        <p:spPr>
          <a:xfrm flipV="1">
            <a:off x="1057932" y="3987500"/>
            <a:ext cx="172124" cy="238715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42">
            <a:extLst>
              <a:ext uri="{FF2B5EF4-FFF2-40B4-BE49-F238E27FC236}">
                <a16:creationId xmlns:a16="http://schemas.microsoft.com/office/drawing/2014/main" id="{C5ACD8E7-A78D-48DB-B31D-077FCEF195B3}"/>
              </a:ext>
            </a:extLst>
          </p:cNvPr>
          <p:cNvCxnSpPr>
            <a:cxnSpLocks/>
          </p:cNvCxnSpPr>
          <p:nvPr/>
        </p:nvCxnSpPr>
        <p:spPr>
          <a:xfrm flipV="1">
            <a:off x="2967127" y="2379466"/>
            <a:ext cx="221540" cy="217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Inhaltsplatzhalter 4">
            <a:extLst>
              <a:ext uri="{FF2B5EF4-FFF2-40B4-BE49-F238E27FC236}">
                <a16:creationId xmlns:a16="http://schemas.microsoft.com/office/drawing/2014/main" id="{D2517AB5-7F35-49CA-BBF3-9F5237FA9AF4}"/>
              </a:ext>
            </a:extLst>
          </p:cNvPr>
          <p:cNvSpPr txBox="1">
            <a:spLocks/>
          </p:cNvSpPr>
          <p:nvPr/>
        </p:nvSpPr>
        <p:spPr bwMode="auto">
          <a:xfrm>
            <a:off x="3365530" y="758946"/>
            <a:ext cx="1708651" cy="119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0" bIns="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ts val="0"/>
              </a:spcAft>
              <a:buSzPct val="80000"/>
              <a:buFont typeface="Wingdings" pitchFamily="2" charset="2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79388" indent="-1793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58775" indent="-179388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539750" indent="-179388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19138" indent="-179388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720000" indent="-180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20000" indent="-180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20000" indent="-180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0000" indent="-180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"/>
              </a:spcBef>
              <a:spcAft>
                <a:spcPts val="300"/>
              </a:spcAft>
            </a:pPr>
            <a:r>
              <a:rPr lang="cs-CZ" altLang="de-DE" sz="1050" b="1" dirty="0">
                <a:solidFill>
                  <a:srgbClr val="000000"/>
                </a:solidFill>
              </a:rPr>
              <a:t>Mobilní aplikace</a:t>
            </a:r>
            <a:endParaRPr lang="cs-CZ" altLang="de-DE" sz="1050" dirty="0">
              <a:solidFill>
                <a:srgbClr val="000000"/>
              </a:solidFill>
            </a:endParaRPr>
          </a:p>
          <a:p>
            <a:pPr marL="171450" indent="-171450">
              <a:spcBef>
                <a:spcPct val="5000"/>
              </a:spcBef>
              <a:buFont typeface="Wingdings" pitchFamily="2" charset="2"/>
              <a:buChar char="§"/>
            </a:pPr>
            <a:r>
              <a:rPr lang="cs-CZ" altLang="de-DE" sz="1050" dirty="0">
                <a:solidFill>
                  <a:srgbClr val="000000"/>
                </a:solidFill>
              </a:rPr>
              <a:t>Průvodce instalací</a:t>
            </a:r>
          </a:p>
          <a:p>
            <a:pPr marL="171450" indent="-171450">
              <a:spcBef>
                <a:spcPct val="5000"/>
              </a:spcBef>
              <a:buFont typeface="Wingdings" pitchFamily="2" charset="2"/>
              <a:buChar char="§"/>
            </a:pPr>
            <a:r>
              <a:rPr lang="cs-CZ" altLang="de-DE" sz="1050" dirty="0">
                <a:solidFill>
                  <a:srgbClr val="000000"/>
                </a:solidFill>
              </a:rPr>
              <a:t>Návod k použití</a:t>
            </a:r>
          </a:p>
          <a:p>
            <a:pPr marL="171450" indent="-171450">
              <a:spcBef>
                <a:spcPct val="5000"/>
              </a:spcBef>
              <a:buFont typeface="Wingdings" pitchFamily="2" charset="2"/>
              <a:buChar char="§"/>
            </a:pPr>
            <a:r>
              <a:rPr lang="cs-CZ" altLang="de-DE" sz="1050" dirty="0">
                <a:solidFill>
                  <a:srgbClr val="000000"/>
                </a:solidFill>
              </a:rPr>
              <a:t>Údržba a péče</a:t>
            </a:r>
          </a:p>
        </p:txBody>
      </p:sp>
      <p:pic>
        <p:nvPicPr>
          <p:cNvPr id="53" name="Obrázek 52">
            <a:extLst>
              <a:ext uri="{FF2B5EF4-FFF2-40B4-BE49-F238E27FC236}">
                <a16:creationId xmlns:a16="http://schemas.microsoft.com/office/drawing/2014/main" id="{BE4B3790-29D6-4B23-8983-B1025BAE14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393" y="1013814"/>
            <a:ext cx="445606" cy="44560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6FC6098-AD9C-4DA0-94FB-D31CAC7CF6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37" y="1170496"/>
            <a:ext cx="3313633" cy="331363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97940F1-6AA1-49FC-88E1-B51A393CEB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884" y="3022080"/>
            <a:ext cx="2124091" cy="141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772094"/>
      </p:ext>
    </p:extLst>
  </p:cSld>
  <p:clrMapOvr>
    <a:masterClrMapping/>
  </p:clrMapOvr>
</p:sld>
</file>

<file path=ppt/theme/theme1.xml><?xml version="1.0" encoding="utf-8"?>
<a:theme xmlns:a="http://schemas.openxmlformats.org/drawingml/2006/main" name="2020_Kaercher_PPT_Template_V1.0">
  <a:themeElements>
    <a:clrScheme name="© Kärcher">
      <a:dk1>
        <a:sysClr val="windowText" lastClr="000000"/>
      </a:dk1>
      <a:lt1>
        <a:sysClr val="window" lastClr="FFFFFF"/>
      </a:lt1>
      <a:dk2>
        <a:srgbClr val="000000"/>
      </a:dk2>
      <a:lt2>
        <a:srgbClr val="6E6E6E"/>
      </a:lt2>
      <a:accent1>
        <a:srgbClr val="FFFF00"/>
      </a:accent1>
      <a:accent2>
        <a:srgbClr val="7D7D7D"/>
      </a:accent2>
      <a:accent3>
        <a:srgbClr val="9A9A9A"/>
      </a:accent3>
      <a:accent4>
        <a:srgbClr val="B7B7B7"/>
      </a:accent4>
      <a:accent5>
        <a:srgbClr val="D3D3D3"/>
      </a:accent5>
      <a:accent6>
        <a:srgbClr val="F1F1F1"/>
      </a:accent6>
      <a:hlink>
        <a:srgbClr val="238C96"/>
      </a:hlink>
      <a:folHlink>
        <a:srgbClr val="4B8969"/>
      </a:folHlink>
    </a:clrScheme>
    <a:fontScheme name="© Kärch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8E7E3"/>
        </a:solidFill>
        <a:ln w="6350">
          <a:solidFill>
            <a:schemeClr val="tx1"/>
          </a:solidFill>
        </a:ln>
      </a:spPr>
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err="1" smtClean="0"/>
        </a:defPPr>
      </a:lstStyle>
    </a:txDef>
  </a:objectDefaults>
  <a:extraClrSchemeLst/>
  <a:custClrLst>
    <a:custClr name="Petrol 100%">
      <a:srgbClr val="238C96"/>
    </a:custClr>
    <a:custClr name="Petrol 90%">
      <a:srgbClr val="3998A1"/>
    </a:custClr>
    <a:custClr name="Petrol 70%">
      <a:srgbClr val="65C6B6"/>
    </a:custClr>
    <a:custClr name="Petrol 50%">
      <a:srgbClr val="91C6CB"/>
    </a:custClr>
    <a:custClr name="Petrol 30%">
      <a:srgbClr val="BDDCDE"/>
    </a:custClr>
    <a:custClr name="Petrol 10%">
      <a:srgbClr val="E9F4F5"/>
    </a:custClr>
    <a:custClr name="empty">
      <a:srgbClr val="FFFFFF"/>
    </a:custClr>
    <a:custClr name="empty">
      <a:srgbClr val="FFFFFF"/>
    </a:custClr>
    <a:custClr name="empty">
      <a:srgbClr val="FFFFFF"/>
    </a:custClr>
    <a:custClr name="empty">
      <a:srgbClr val="FFFFFF"/>
    </a:custClr>
    <a:custClr name="Sand 100%">
      <a:srgbClr val="B1B0A1"/>
    </a:custClr>
    <a:custClr name="Sand 90%">
      <a:srgbClr val="B9B8AA"/>
    </a:custClr>
    <a:custClr name="Sand 70%">
      <a:srgbClr val="C8C8BD"/>
    </a:custClr>
    <a:custClr name="Sand 50%">
      <a:srgbClr val="D8D8D0"/>
    </a:custClr>
    <a:custClr name="Sand 30%">
      <a:srgbClr val="E8E7E3"/>
    </a:custClr>
    <a:custClr name="Sand 10%">
      <a:srgbClr val="F7F7F6"/>
    </a:custClr>
    <a:custClr name="empty">
      <a:srgbClr val="FFFFFF"/>
    </a:custClr>
    <a:custClr name="empty">
      <a:srgbClr val="FFFFFF"/>
    </a:custClr>
    <a:custClr name="empty">
      <a:srgbClr val="FFFFFF"/>
    </a:custClr>
    <a:custClr name="empty">
      <a:srgbClr val="FFFFFF"/>
    </a:custClr>
    <a:custClr name="Olive 100%">
      <a:srgbClr val="4B8969"/>
    </a:custClr>
    <a:custClr name="Olive 90%">
      <a:srgbClr val="5D9578"/>
    </a:custClr>
    <a:custClr name="Olive 70%">
      <a:srgbClr val="81AC96"/>
    </a:custClr>
    <a:custClr name="Olive 50%">
      <a:srgbClr val="A5C4B4"/>
    </a:custClr>
    <a:custClr name="Olive 30%">
      <a:srgbClr val="C9DCD2"/>
    </a:custClr>
    <a:custClr name="Olive 10%">
      <a:srgbClr val="EDF3F0"/>
    </a:custClr>
    <a:custClr name="empty">
      <a:srgbClr val="FFFFFF"/>
    </a:custClr>
    <a:custClr name="empty">
      <a:srgbClr val="FFFFFF"/>
    </a:custClr>
    <a:custClr name="empty">
      <a:srgbClr val="FFFFFF"/>
    </a:custClr>
    <a:custClr name="empty">
      <a:srgbClr val="FFFFFF"/>
    </a:custClr>
    <a:custClr name="Red 100%">
      <a:srgbClr val="B61A2D"/>
    </a:custClr>
    <a:custClr name="Red 90%">
      <a:srgbClr val="BD3142"/>
    </a:custClr>
    <a:custClr name="Red 70%">
      <a:srgbClr val="CC5F6C"/>
    </a:custClr>
    <a:custClr name="Red 50%">
      <a:srgbClr val="DB8D96"/>
    </a:custClr>
    <a:custClr name="Red 30%">
      <a:srgbClr val="E9BAC0"/>
    </a:custClr>
    <a:custClr name="Red 10%">
      <a:srgbClr val="F8E8EA"/>
    </a:custClr>
  </a:custClr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2020_Kaercher_PPT_Template_V1.0</Template>
  <TotalTime>145</TotalTime>
  <Words>130</Words>
  <Application>Microsoft Office PowerPoint</Application>
  <PresentationFormat>Předvádění na obrazovce (16:9)</PresentationFormat>
  <Paragraphs>33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6" baseType="lpstr">
      <vt:lpstr>Arial</vt:lpstr>
      <vt:lpstr>Calibri</vt:lpstr>
      <vt:lpstr>Symbol</vt:lpstr>
      <vt:lpstr>Wingdings</vt:lpstr>
      <vt:lpstr>2020_Kaercher_PPT_Template_V1.0</vt:lpstr>
      <vt:lpstr>Prezentace aplikace PowerPoint</vt:lpstr>
    </vt:vector>
  </TitlesOfParts>
  <Company>KÄRCHER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</dc:title>
  <dc:creator>Schoenwitz, Claudia</dc:creator>
  <cp:lastModifiedBy>Ryzová Jolana</cp:lastModifiedBy>
  <cp:revision>171</cp:revision>
  <cp:lastPrinted>2019-12-16T12:57:51Z</cp:lastPrinted>
  <dcterms:created xsi:type="dcterms:W3CDTF">2020-02-05T09:16:02Z</dcterms:created>
  <dcterms:modified xsi:type="dcterms:W3CDTF">2021-04-14T12:57:14Z</dcterms:modified>
</cp:coreProperties>
</file>