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01.11.2021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HWD80B14959S8U1S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pračka se sušičkou I-PRO SERIES 5</a:t>
            </a:r>
            <a:endParaRPr lang="cs-CZ" altLang="cs-CZ" sz="14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Motion motor, ABT antibakteriální ošetření,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i-Refresh, digitální dotykový 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cyklus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D/A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5/8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2,660/266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0,472/47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75/44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1330/B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8:30/3:35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72/A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</a:t>
            </a:r>
            <a:r>
              <a:rPr lang="cs-CZ" altLang="cs-CZ" sz="800" dirty="0" smtClean="0">
                <a:latin typeface="Arial" panose="020B0604020202020204" pitchFamily="34" charset="0"/>
              </a:rPr>
              <a:t>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Aplikace </a:t>
            </a:r>
            <a:r>
              <a:rPr lang="cs-CZ" altLang="cs-CZ" sz="800" b="1" dirty="0">
                <a:latin typeface="Arial" panose="020B0604020202020204" pitchFamily="34" charset="0"/>
              </a:rPr>
              <a:t>hOn navrhne nejlepší program pro péči o vaše </a:t>
            </a:r>
            <a:r>
              <a:rPr lang="cs-CZ" altLang="cs-CZ" sz="800" b="1" dirty="0" smtClean="0">
                <a:latin typeface="Arial" panose="020B0604020202020204" pitchFamily="34" charset="0"/>
              </a:rPr>
              <a:t>oděvy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</a:t>
            </a:r>
            <a:r>
              <a:rPr lang="cs-CZ" altLang="cs-CZ" sz="800" b="1" dirty="0" smtClean="0">
                <a:latin typeface="Arial" panose="020B0604020202020204" pitchFamily="34" charset="0"/>
              </a:rPr>
              <a:t>ENG)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Záruka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na motor 12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let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antibakt. ošetření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prádla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PillowDrum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šetrný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buben s polštářkovými výstupky,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„I-Refresh“- osvěží oblečení, včetně nejjemnějších tkanin (vlna a hedvábí) pomocí technologie mikroskopických částic páry, která odstraní pachy, jemný prach, alergeny a sníží pomačkání a změkčí tkaniny.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8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smtClean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cs-CZ" sz="800">
                <a:latin typeface="Arial" panose="020B0604020202020204" pitchFamily="34" charset="0"/>
                <a:cs typeface="Arial" panose="020B0604020202020204" pitchFamily="34" charset="0"/>
              </a:rPr>
              <a:t>programů + Wifi (dálkové ovládání):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Bavlna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Vlna, Jemné prádlo,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Expres 15‘,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Sušení, Bavlna 20°C, Dálkové ovládání (Wifi), Deky/Přikrývky, Syntetika, Smart,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Odstřeďování, Eco 40°C – 60°C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Odložený konec programu, i-Refresh, Nastavení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teploty praní, Nastavení otáček odstřeďování,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Přídavné máchání, Nastavení úrovně vysušení (3 senzorové + 3 časované), Dětský zámek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dveří; Ochrana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úniku vody Antioverflow</a:t>
            </a: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motor; </a:t>
            </a: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 Buben - průměr  (výška) bubnu 52,5 cm; Objem bubnu </a:t>
            </a:r>
            <a:r>
              <a:rPr lang="cs-CZ" sz="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l;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tvor 36 cm;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Silitech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31019001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6921081593530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Antracitová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653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7308305" y="1484784"/>
            <a:ext cx="266704" cy="36160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7450244" y="1340768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460 </a:t>
            </a: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88024" y="5481104"/>
            <a:ext cx="97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72dB(A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při odstřeďování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851918" y="4448746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výstupky pro jemné zacházení s prádlem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97528" y="3697301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860169" y="2822745"/>
            <a:ext cx="935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4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19751" y="4172576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86206" y="4232185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887023" y="1846387"/>
            <a:ext cx="931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oblečení včetně vlny a hedvábí, zbaví ho prachu, pachů, alergenů a pomačkání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601" y="3639087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428" y="2861148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528" y="5370394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69132" y="5474826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198419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424" y="4486036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1" t="18500" r="22700" b="9050"/>
          <a:stretch/>
        </p:blipFill>
        <p:spPr>
          <a:xfrm>
            <a:off x="5870425" y="1857114"/>
            <a:ext cx="1696740" cy="229559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036693" y="450230"/>
            <a:ext cx="881080" cy="864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414" y="1857114"/>
            <a:ext cx="1361606" cy="27232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purl.org/dc/dcmitype/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2047</TotalTime>
  <Words>112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296</cp:revision>
  <cp:lastPrinted>2016-05-31T13:00:02Z</cp:lastPrinted>
  <dcterms:created xsi:type="dcterms:W3CDTF">2015-07-16T11:02:07Z</dcterms:created>
  <dcterms:modified xsi:type="dcterms:W3CDTF">2021-11-01T10:59:08Z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