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A684C-A3CB-498C-B85C-3209C0B3F8DD}" v="5" dt="2025-08-24T08:37:10.035"/>
    <p1510:client id="{8F70AD39-6F96-4CAD-AE2E-2E6D75CD46B8}" v="22" dt="2025-08-24T10:18:12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8" autoAdjust="0"/>
    <p:restoredTop sz="96283" autoAdjust="0"/>
  </p:normalViewPr>
  <p:slideViewPr>
    <p:cSldViewPr snapToGrid="0">
      <p:cViewPr varScale="1">
        <p:scale>
          <a:sx n="162" d="100"/>
          <a:sy n="162" d="100"/>
        </p:scale>
        <p:origin x="732" y="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ABBC8AB3-3D07-4EEC-AB12-38885F80BA93}"/>
    <pc:docChg chg="undo custSel modSld">
      <pc:chgData name="Karla Kosnarová" userId="2c628162-5b85-4528-8dc6-99cc231551b1" providerId="ADAL" clId="{ABBC8AB3-3D07-4EEC-AB12-38885F80BA93}" dt="2025-07-08T13:55:19.131" v="1660" actId="20577"/>
      <pc:docMkLst>
        <pc:docMk/>
      </pc:docMkLst>
      <pc:sldChg chg="addSp delSp modSp mod modAnim">
        <pc:chgData name="Karla Kosnarová" userId="2c628162-5b85-4528-8dc6-99cc231551b1" providerId="ADAL" clId="{ABBC8AB3-3D07-4EEC-AB12-38885F80BA93}" dt="2025-07-08T13:55:19.131" v="1660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42D059E3-15A4-4B5A-8B24-DD40EFD780F8}"/>
    <pc:docChg chg="modSld">
      <pc:chgData name="Karla Kosnarová" userId="2c628162-5b85-4528-8dc6-99cc231551b1" providerId="ADAL" clId="{42D059E3-15A4-4B5A-8B24-DD40EFD780F8}" dt="2025-07-23T13:53:57.964" v="50" actId="1076"/>
      <pc:docMkLst>
        <pc:docMk/>
      </pc:docMkLst>
      <pc:sldChg chg="addSp modSp mod">
        <pc:chgData name="Karla Kosnarová" userId="2c628162-5b85-4528-8dc6-99cc231551b1" providerId="ADAL" clId="{42D059E3-15A4-4B5A-8B24-DD40EFD780F8}" dt="2025-07-23T13:53:57.964" v="50" actId="1076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00BB2033-715A-40D8-91BC-ED15EC492AB1}"/>
    <pc:docChg chg="undo custSel modSld">
      <pc:chgData name="Karla Kosnarová" userId="2c628162-5b85-4528-8dc6-99cc231551b1" providerId="ADAL" clId="{00BB2033-715A-40D8-91BC-ED15EC492AB1}" dt="2025-07-03T11:34:03.910" v="1198" actId="14100"/>
      <pc:docMkLst>
        <pc:docMk/>
      </pc:docMkLst>
      <pc:sldChg chg="addSp delSp modSp mod">
        <pc:chgData name="Karla Kosnarová" userId="2c628162-5b85-4528-8dc6-99cc231551b1" providerId="ADAL" clId="{00BB2033-715A-40D8-91BC-ED15EC492AB1}" dt="2025-07-03T11:34:03.910" v="1198" actId="14100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7E2FFCEF-8348-4B99-A512-043B3A880469}"/>
    <pc:docChg chg="undo custSel modSld">
      <pc:chgData name="Karla Kosnarová" userId="2c628162-5b85-4528-8dc6-99cc231551b1" providerId="ADAL" clId="{7E2FFCEF-8348-4B99-A512-043B3A880469}" dt="2025-08-20T11:27:10.661" v="1626" actId="20577"/>
      <pc:docMkLst>
        <pc:docMk/>
      </pc:docMkLst>
      <pc:sldChg chg="addSp delSp modSp mod delAnim">
        <pc:chgData name="Karla Kosnarová" userId="2c628162-5b85-4528-8dc6-99cc231551b1" providerId="ADAL" clId="{7E2FFCEF-8348-4B99-A512-043B3A880469}" dt="2025-08-20T11:27:10.661" v="1626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7E2FFCEF-8348-4B99-A512-043B3A880469}" dt="2025-08-20T11:00:10.462" v="1100" actId="1076"/>
          <ac:spMkLst>
            <pc:docMk/>
            <pc:sldMk cId="3766042701" sldId="5172"/>
            <ac:spMk id="3" creationId="{4B234205-757A-ACA9-56A5-9C5F0497BD8B}"/>
          </ac:spMkLst>
        </pc:spChg>
        <pc:spChg chg="mod">
          <ac:chgData name="Karla Kosnarová" userId="2c628162-5b85-4528-8dc6-99cc231551b1" providerId="ADAL" clId="{7E2FFCEF-8348-4B99-A512-043B3A880469}" dt="2025-08-20T11:27:10.661" v="1626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7E2FFCEF-8348-4B99-A512-043B3A880469}" dt="2025-08-20T11:07:07.212" v="1354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7E2FFCEF-8348-4B99-A512-043B3A880469}" dt="2025-08-20T11:13:08.288" v="1558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7E2FFCEF-8348-4B99-A512-043B3A880469}" dt="2025-08-20T10:55:53.779" v="1097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7E2FFCEF-8348-4B99-A512-043B3A880469}" dt="2025-08-20T10:12:00.900" v="7" actId="20577"/>
          <ac:spMkLst>
            <pc:docMk/>
            <pc:sldMk cId="3766042701" sldId="5172"/>
            <ac:spMk id="14" creationId="{081C023D-1553-1B4C-83C1-0BF80A105F12}"/>
          </ac:spMkLst>
        </pc:spChg>
        <pc:spChg chg="add mod">
          <ac:chgData name="Karla Kosnarová" userId="2c628162-5b85-4528-8dc6-99cc231551b1" providerId="ADAL" clId="{7E2FFCEF-8348-4B99-A512-043B3A880469}" dt="2025-08-20T11:02:51.878" v="1255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7E2FFCEF-8348-4B99-A512-043B3A880469}" dt="2025-08-20T11:09:18.212" v="1390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7E2FFCEF-8348-4B99-A512-043B3A880469}" dt="2025-08-20T10:40:35.245" v="521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7E2FFCEF-8348-4B99-A512-043B3A880469}" dt="2025-08-20T11:15:29.641" v="1607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7E2FFCEF-8348-4B99-A512-043B3A880469}" dt="2025-08-20T11:01:37.511" v="1141" actId="20577"/>
          <ac:spMkLst>
            <pc:docMk/>
            <pc:sldMk cId="3766042701" sldId="5172"/>
            <ac:spMk id="76" creationId="{64BA5950-B56C-4D6B-46A7-D5D49368FA90}"/>
          </ac:spMkLst>
        </pc:spChg>
        <pc:spChg chg="mod topLvl">
          <ac:chgData name="Karla Kosnarová" userId="2c628162-5b85-4528-8dc6-99cc231551b1" providerId="ADAL" clId="{7E2FFCEF-8348-4B99-A512-043B3A880469}" dt="2025-08-20T10:22:53.033" v="176" actId="20577"/>
          <ac:spMkLst>
            <pc:docMk/>
            <pc:sldMk cId="3766042701" sldId="5172"/>
            <ac:spMk id="82" creationId="{438BEC57-8CEC-7F7D-D300-2B0C16E3708D}"/>
          </ac:spMkLst>
        </pc:s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7E2FFCEF-8348-4B99-A512-043B3A880469}" dt="2025-08-20T10:40:35.245" v="521"/>
          <ac:picMkLst>
            <pc:docMk/>
            <pc:sldMk cId="3766042701" sldId="5172"/>
            <ac:picMk id="22" creationId="{5E698D5B-54D8-E933-66D1-C0D4B99A7BA8}"/>
          </ac:picMkLst>
        </pc:picChg>
        <pc:picChg chg="add mod">
          <ac:chgData name="Karla Kosnarová" userId="2c628162-5b85-4528-8dc6-99cc231551b1" providerId="ADAL" clId="{7E2FFCEF-8348-4B99-A512-043B3A880469}" dt="2025-08-20T10:43:56.642" v="539" actId="1076"/>
          <ac:picMkLst>
            <pc:docMk/>
            <pc:sldMk cId="3766042701" sldId="5172"/>
            <ac:picMk id="36" creationId="{155F4A59-5B6A-47A1-870C-D1C1C444FB57}"/>
          </ac:picMkLst>
        </pc:picChg>
        <pc:picChg chg="add mod">
          <ac:chgData name="Karla Kosnarová" userId="2c628162-5b85-4528-8dc6-99cc231551b1" providerId="ADAL" clId="{7E2FFCEF-8348-4B99-A512-043B3A880469}" dt="2025-08-20T10:44:29.159" v="544" actId="1076"/>
          <ac:picMkLst>
            <pc:docMk/>
            <pc:sldMk cId="3766042701" sldId="5172"/>
            <ac:picMk id="37" creationId="{3BDCDD19-B5DC-4D6C-9915-46FDD1A2E19C}"/>
          </ac:picMkLst>
        </pc:picChg>
        <pc:picChg chg="mod">
          <ac:chgData name="Karla Kosnarová" userId="2c628162-5b85-4528-8dc6-99cc231551b1" providerId="ADAL" clId="{7E2FFCEF-8348-4B99-A512-043B3A880469}" dt="2025-08-20T11:00:16.151" v="1101" actId="1076"/>
          <ac:picMkLst>
            <pc:docMk/>
            <pc:sldMk cId="3766042701" sldId="5172"/>
            <ac:picMk id="40" creationId="{2F1F215D-319F-08A8-B61F-6624314E1498}"/>
          </ac:picMkLst>
        </pc:picChg>
      </pc:sldChg>
    </pc:docChg>
  </pc:docChgLst>
  <pc:docChgLst>
    <pc:chgData name="Karla Kosnarová" userId="2c628162-5b85-4528-8dc6-99cc231551b1" providerId="ADAL" clId="{8F70AD39-6F96-4CAD-AE2E-2E6D75CD46B8}"/>
    <pc:docChg chg="undo custSel modSld">
      <pc:chgData name="Karla Kosnarová" userId="2c628162-5b85-4528-8dc6-99cc231551b1" providerId="ADAL" clId="{8F70AD39-6F96-4CAD-AE2E-2E6D75CD46B8}" dt="2025-08-24T13:45:35.085" v="519" actId="20577"/>
      <pc:docMkLst>
        <pc:docMk/>
      </pc:docMkLst>
      <pc:sldChg chg="addSp delSp modSp mod">
        <pc:chgData name="Karla Kosnarová" userId="2c628162-5b85-4528-8dc6-99cc231551b1" providerId="ADAL" clId="{8F70AD39-6F96-4CAD-AE2E-2E6D75CD46B8}" dt="2025-08-24T13:45:35.085" v="519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8F70AD39-6F96-4CAD-AE2E-2E6D75CD46B8}" dt="2025-08-24T10:28:04.007" v="468" actId="113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8F70AD39-6F96-4CAD-AE2E-2E6D75CD46B8}" dt="2025-08-24T13:45:08.533" v="518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8F70AD39-6F96-4CAD-AE2E-2E6D75CD46B8}" dt="2025-08-24T13:45:35.085" v="519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8F70AD39-6F96-4CAD-AE2E-2E6D75CD46B8}" dt="2025-08-24T10:04:01.685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8F70AD39-6F96-4CAD-AE2E-2E6D75CD46B8}" dt="2025-08-24T10:13:36.507" v="151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8F70AD39-6F96-4CAD-AE2E-2E6D75CD46B8}" dt="2025-08-24T10:27:45.538" v="447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8F70AD39-6F96-4CAD-AE2E-2E6D75CD46B8}" dt="2025-08-24T10:18:12.514" v="186"/>
          <ac:spMkLst>
            <pc:docMk/>
            <pc:sldMk cId="3766042701" sldId="5172"/>
            <ac:spMk id="45" creationId="{C90CA9FE-C2F9-7206-6993-7AF3C5E1830C}"/>
          </ac:spMkLst>
        </pc:spChg>
        <pc:grpChg chg="del">
          <ac:chgData name="Karla Kosnarová" userId="2c628162-5b85-4528-8dc6-99cc231551b1" providerId="ADAL" clId="{8F70AD39-6F96-4CAD-AE2E-2E6D75CD46B8}" dt="2025-08-24T10:03:45.652" v="1" actId="478"/>
          <ac:grpSpMkLst>
            <pc:docMk/>
            <pc:sldMk cId="3766042701" sldId="5172"/>
            <ac:grpSpMk id="2" creationId="{68411CF9-6512-1A54-8192-FE28E5B45683}"/>
          </ac:grpSpMkLst>
        </pc:grpChg>
        <pc:grpChg chg="mod">
          <ac:chgData name="Karla Kosnarová" userId="2c628162-5b85-4528-8dc6-99cc231551b1" providerId="ADAL" clId="{8F70AD39-6F96-4CAD-AE2E-2E6D75CD46B8}" dt="2025-08-24T10:18:12.514" v="186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8F70AD39-6F96-4CAD-AE2E-2E6D75CD46B8}" dt="2025-08-24T10:18:12.514" v="186"/>
          <ac:grpSpMkLst>
            <pc:docMk/>
            <pc:sldMk cId="3766042701" sldId="5172"/>
            <ac:grpSpMk id="84" creationId="{D1C05CBF-FC43-8C58-AF58-2504BBBD1473}"/>
          </ac:grpSpMkLst>
        </pc:grpChg>
        <pc:picChg chg="add mod">
          <ac:chgData name="Karla Kosnarová" userId="2c628162-5b85-4528-8dc6-99cc231551b1" providerId="ADAL" clId="{8F70AD39-6F96-4CAD-AE2E-2E6D75CD46B8}" dt="2025-08-24T10:06:25.149" v="16" actId="1076"/>
          <ac:picMkLst>
            <pc:docMk/>
            <pc:sldMk cId="3766042701" sldId="5172"/>
            <ac:picMk id="7" creationId="{D8C885A6-CDCA-D678-B10B-F9539268997B}"/>
          </ac:picMkLst>
        </pc:picChg>
        <pc:picChg chg="del">
          <ac:chgData name="Karla Kosnarová" userId="2c628162-5b85-4528-8dc6-99cc231551b1" providerId="ADAL" clId="{8F70AD39-6F96-4CAD-AE2E-2E6D75CD46B8}" dt="2025-08-24T10:03:44.918" v="0" actId="478"/>
          <ac:picMkLst>
            <pc:docMk/>
            <pc:sldMk cId="3766042701" sldId="5172"/>
            <ac:picMk id="11" creationId="{BAE7C789-747A-8478-834F-002423ADF4E9}"/>
          </ac:picMkLst>
        </pc:picChg>
        <pc:picChg chg="add mod">
          <ac:chgData name="Karla Kosnarová" userId="2c628162-5b85-4528-8dc6-99cc231551b1" providerId="ADAL" clId="{8F70AD39-6F96-4CAD-AE2E-2E6D75CD46B8}" dt="2025-08-24T10:06:38.774" v="19" actId="1076"/>
          <ac:picMkLst>
            <pc:docMk/>
            <pc:sldMk cId="3766042701" sldId="5172"/>
            <ac:picMk id="12" creationId="{7038287D-D24B-FACB-53B1-6189C9D0EA4E}"/>
          </ac:picMkLst>
        </pc:picChg>
        <pc:picChg chg="add mod">
          <ac:chgData name="Karla Kosnarová" userId="2c628162-5b85-4528-8dc6-99cc231551b1" providerId="ADAL" clId="{8F70AD39-6F96-4CAD-AE2E-2E6D75CD46B8}" dt="2025-08-24T10:06:50.500" v="22" actId="1076"/>
          <ac:picMkLst>
            <pc:docMk/>
            <pc:sldMk cId="3766042701" sldId="5172"/>
            <ac:picMk id="13" creationId="{62AA66E3-2D5C-D092-CD79-7C06F6A30A11}"/>
          </ac:picMkLst>
        </pc:picChg>
        <pc:picChg chg="add mod ord">
          <ac:chgData name="Karla Kosnarová" userId="2c628162-5b85-4528-8dc6-99cc231551b1" providerId="ADAL" clId="{8F70AD39-6F96-4CAD-AE2E-2E6D75CD46B8}" dt="2025-08-24T10:09:41.554" v="72" actId="1076"/>
          <ac:picMkLst>
            <pc:docMk/>
            <pc:sldMk cId="3766042701" sldId="5172"/>
            <ac:picMk id="17" creationId="{1E4A55B9-442F-0A05-FB98-DC7AC79FF4CA}"/>
          </ac:picMkLst>
        </pc:picChg>
        <pc:picChg chg="add mod modCrop">
          <ac:chgData name="Karla Kosnarová" userId="2c628162-5b85-4528-8dc6-99cc231551b1" providerId="ADAL" clId="{8F70AD39-6F96-4CAD-AE2E-2E6D75CD46B8}" dt="2025-08-24T10:11:21.372" v="79" actId="1076"/>
          <ac:picMkLst>
            <pc:docMk/>
            <pc:sldMk cId="3766042701" sldId="5172"/>
            <ac:picMk id="19" creationId="{C251689C-C543-E6F8-6452-A54514BA82FC}"/>
          </ac:picMkLst>
        </pc:picChg>
        <pc:picChg chg="add del">
          <ac:chgData name="Karla Kosnarová" userId="2c628162-5b85-4528-8dc6-99cc231551b1" providerId="ADAL" clId="{8F70AD39-6F96-4CAD-AE2E-2E6D75CD46B8}" dt="2025-08-24T10:16:46.682" v="168" actId="478"/>
          <ac:picMkLst>
            <pc:docMk/>
            <pc:sldMk cId="3766042701" sldId="5172"/>
            <ac:picMk id="21" creationId="{86635D8B-8600-2353-9EAB-F38BFDC45520}"/>
          </ac:picMkLst>
        </pc:picChg>
        <pc:picChg chg="mod">
          <ac:chgData name="Karla Kosnarová" userId="2c628162-5b85-4528-8dc6-99cc231551b1" providerId="ADAL" clId="{8F70AD39-6F96-4CAD-AE2E-2E6D75CD46B8}" dt="2025-08-24T10:18:12.514" v="186"/>
          <ac:picMkLst>
            <pc:docMk/>
            <pc:sldMk cId="3766042701" sldId="5172"/>
            <ac:picMk id="22" creationId="{5E698D5B-54D8-E933-66D1-C0D4B99A7BA8}"/>
          </ac:picMkLst>
        </pc:picChg>
        <pc:picChg chg="add del">
          <ac:chgData name="Karla Kosnarová" userId="2c628162-5b85-4528-8dc6-99cc231551b1" providerId="ADAL" clId="{8F70AD39-6F96-4CAD-AE2E-2E6D75CD46B8}" dt="2025-08-24T10:16:41.278" v="166" actId="22"/>
          <ac:picMkLst>
            <pc:docMk/>
            <pc:sldMk cId="3766042701" sldId="5172"/>
            <ac:picMk id="26" creationId="{5C3FE246-BC9C-420D-2262-5C2FC6B0347D}"/>
          </ac:picMkLst>
        </pc:picChg>
        <pc:picChg chg="del">
          <ac:chgData name="Karla Kosnarová" userId="2c628162-5b85-4528-8dc6-99cc231551b1" providerId="ADAL" clId="{8F70AD39-6F96-4CAD-AE2E-2E6D75CD46B8}" dt="2025-08-24T10:06:10.182" v="10" actId="478"/>
          <ac:picMkLst>
            <pc:docMk/>
            <pc:sldMk cId="3766042701" sldId="5172"/>
            <ac:picMk id="27" creationId="{9709F431-1FF1-3541-78A1-AEF6163A3B6A}"/>
          </ac:picMkLst>
        </pc:picChg>
        <pc:picChg chg="del">
          <ac:chgData name="Karla Kosnarová" userId="2c628162-5b85-4528-8dc6-99cc231551b1" providerId="ADAL" clId="{8F70AD39-6F96-4CAD-AE2E-2E6D75CD46B8}" dt="2025-08-24T10:06:11.433" v="11" actId="478"/>
          <ac:picMkLst>
            <pc:docMk/>
            <pc:sldMk cId="3766042701" sldId="5172"/>
            <ac:picMk id="30" creationId="{6BE0F276-28BA-0639-E1E9-741CD0FF3A4C}"/>
          </ac:picMkLst>
        </pc:picChg>
        <pc:picChg chg="del">
          <ac:chgData name="Karla Kosnarová" userId="2c628162-5b85-4528-8dc6-99cc231551b1" providerId="ADAL" clId="{8F70AD39-6F96-4CAD-AE2E-2E6D75CD46B8}" dt="2025-08-24T10:06:12.025" v="12" actId="478"/>
          <ac:picMkLst>
            <pc:docMk/>
            <pc:sldMk cId="3766042701" sldId="5172"/>
            <ac:picMk id="33" creationId="{432132E9-0E5B-2F53-6B88-FD173BD7BB4C}"/>
          </ac:picMkLst>
        </pc:picChg>
      </pc:sldChg>
    </pc:docChg>
  </pc:docChgLst>
  <pc:docChgLst>
    <pc:chgData name="Karla Kosnarová" userId="2c628162-5b85-4528-8dc6-99cc231551b1" providerId="ADAL" clId="{5B2A684C-A3CB-498C-B85C-3209C0B3F8DD}"/>
    <pc:docChg chg="custSel modSld">
      <pc:chgData name="Karla Kosnarová" userId="2c628162-5b85-4528-8dc6-99cc231551b1" providerId="ADAL" clId="{5B2A684C-A3CB-498C-B85C-3209C0B3F8DD}" dt="2025-08-24T09:05:41.241" v="589" actId="113"/>
      <pc:docMkLst>
        <pc:docMk/>
      </pc:docMkLst>
      <pc:sldChg chg="addSp delSp modSp mod">
        <pc:chgData name="Karla Kosnarová" userId="2c628162-5b85-4528-8dc6-99cc231551b1" providerId="ADAL" clId="{5B2A684C-A3CB-498C-B85C-3209C0B3F8DD}" dt="2025-08-24T09:05:41.241" v="589" actId="113"/>
        <pc:sldMkLst>
          <pc:docMk/>
          <pc:sldMk cId="3766042701" sldId="5172"/>
        </pc:sldMkLst>
        <pc:spChg chg="mod">
          <ac:chgData name="Karla Kosnarová" userId="2c628162-5b85-4528-8dc6-99cc231551b1" providerId="ADAL" clId="{5B2A684C-A3CB-498C-B85C-3209C0B3F8DD}" dt="2025-08-24T08:53:12.888" v="448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5B2A684C-A3CB-498C-B85C-3209C0B3F8DD}" dt="2025-08-24T08:55:35.468" v="457" actId="6549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5B2A684C-A3CB-498C-B85C-3209C0B3F8DD}" dt="2025-08-24T08:51:08.637" v="444" actId="1076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5B2A684C-A3CB-498C-B85C-3209C0B3F8DD}" dt="2025-08-24T08:49:04.863" v="423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5B2A684C-A3CB-498C-B85C-3209C0B3F8DD}" dt="2025-08-24T08:32:10.093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5B2A684C-A3CB-498C-B85C-3209C0B3F8DD}" dt="2025-08-24T09:03:38.211" v="588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5B2A684C-A3CB-498C-B85C-3209C0B3F8DD}" dt="2025-08-24T09:05:41.241" v="589" actId="113"/>
          <ac:spMkLst>
            <pc:docMk/>
            <pc:sldMk cId="3766042701" sldId="5172"/>
            <ac:spMk id="44" creationId="{5E5FFF79-3696-3504-F5B1-2E1592AC8DC7}"/>
          </ac:spMkLst>
        </pc:spChg>
        <pc:grpChg chg="add mod">
          <ac:chgData name="Karla Kosnarová" userId="2c628162-5b85-4528-8dc6-99cc231551b1" providerId="ADAL" clId="{5B2A684C-A3CB-498C-B85C-3209C0B3F8DD}" dt="2025-08-24T08:37:10.035" v="65" actId="1076"/>
          <ac:grpSpMkLst>
            <pc:docMk/>
            <pc:sldMk cId="3766042701" sldId="5172"/>
            <ac:grpSpMk id="2" creationId="{68411CF9-6512-1A54-8192-FE28E5B45683}"/>
          </ac:grpSpMkLst>
        </pc:grpChg>
        <pc:grpChg chg="mod">
          <ac:chgData name="Karla Kosnarová" userId="2c628162-5b85-4528-8dc6-99cc231551b1" providerId="ADAL" clId="{5B2A684C-A3CB-498C-B85C-3209C0B3F8DD}" dt="2025-08-24T08:47:14.739" v="395" actId="1076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5B2A684C-A3CB-498C-B85C-3209C0B3F8DD}" dt="2025-08-24T08:37:10.035" v="65" actId="1076"/>
          <ac:picMkLst>
            <pc:docMk/>
            <pc:sldMk cId="3766042701" sldId="5172"/>
            <ac:picMk id="4" creationId="{D6EC40A9-990A-4B71-515F-0C93BEFF759F}"/>
          </ac:picMkLst>
        </pc:picChg>
        <pc:picChg chg="mod">
          <ac:chgData name="Karla Kosnarová" userId="2c628162-5b85-4528-8dc6-99cc231551b1" providerId="ADAL" clId="{5B2A684C-A3CB-498C-B85C-3209C0B3F8DD}" dt="2025-08-24T08:37:10.035" v="65" actId="1076"/>
          <ac:picMkLst>
            <pc:docMk/>
            <pc:sldMk cId="3766042701" sldId="5172"/>
            <ac:picMk id="6" creationId="{092710AA-C7C0-411C-9C2E-7809C64765C0}"/>
          </ac:picMkLst>
        </pc:picChg>
        <pc:picChg chg="add mod modCrop">
          <ac:chgData name="Karla Kosnarová" userId="2c628162-5b85-4528-8dc6-99cc231551b1" providerId="ADAL" clId="{5B2A684C-A3CB-498C-B85C-3209C0B3F8DD}" dt="2025-08-24T08:37:05.449" v="64" actId="1076"/>
          <ac:picMkLst>
            <pc:docMk/>
            <pc:sldMk cId="3766042701" sldId="5172"/>
            <ac:picMk id="11" creationId="{BAE7C789-747A-8478-834F-002423ADF4E9}"/>
          </ac:picMkLst>
        </pc:picChg>
        <pc:picChg chg="del">
          <ac:chgData name="Karla Kosnarová" userId="2c628162-5b85-4528-8dc6-99cc231551b1" providerId="ADAL" clId="{5B2A684C-A3CB-498C-B85C-3209C0B3F8DD}" dt="2025-08-24T08:32:47.797" v="6" actId="478"/>
          <ac:picMkLst>
            <pc:docMk/>
            <pc:sldMk cId="3766042701" sldId="5172"/>
            <ac:picMk id="20" creationId="{C417B4F0-8695-0005-5649-4BE73D9BB508}"/>
          </ac:picMkLst>
        </pc:picChg>
        <pc:picChg chg="mod">
          <ac:chgData name="Karla Kosnarová" userId="2c628162-5b85-4528-8dc6-99cc231551b1" providerId="ADAL" clId="{5B2A684C-A3CB-498C-B85C-3209C0B3F8DD}" dt="2025-08-24T08:47:19.095" v="396" actId="1076"/>
          <ac:picMkLst>
            <pc:docMk/>
            <pc:sldMk cId="3766042701" sldId="5172"/>
            <ac:picMk id="22" creationId="{5E698D5B-54D8-E933-66D1-C0D4B99A7BA8}"/>
          </ac:picMkLst>
        </pc:picChg>
        <pc:picChg chg="del">
          <ac:chgData name="Karla Kosnarová" userId="2c628162-5b85-4528-8dc6-99cc231551b1" providerId="ADAL" clId="{5B2A684C-A3CB-498C-B85C-3209C0B3F8DD}" dt="2025-08-24T08:32:49.745" v="7" actId="478"/>
          <ac:picMkLst>
            <pc:docMk/>
            <pc:sldMk cId="3766042701" sldId="5172"/>
            <ac:picMk id="35" creationId="{29642CC4-3256-5E53-F747-5DEE580D3EF6}"/>
          </ac:picMkLst>
        </pc:picChg>
      </pc:sldChg>
    </pc:docChg>
  </pc:docChgLst>
  <pc:docChgLst>
    <pc:chgData name="Karla Kosnarová" userId="2c628162-5b85-4528-8dc6-99cc231551b1" providerId="ADAL" clId="{8EA8E3B4-031D-4D1A-8A0D-E3CDFDC8CF5D}"/>
    <pc:docChg chg="undo custSel modSld">
      <pc:chgData name="Karla Kosnarová" userId="2c628162-5b85-4528-8dc6-99cc231551b1" providerId="ADAL" clId="{8EA8E3B4-031D-4D1A-8A0D-E3CDFDC8CF5D}" dt="2025-07-23T13:38:54.385" v="91" actId="20577"/>
      <pc:docMkLst>
        <pc:docMk/>
      </pc:docMkLst>
      <pc:sldChg chg="addSp delSp modSp mod">
        <pc:chgData name="Karla Kosnarová" userId="2c628162-5b85-4528-8dc6-99cc231551b1" providerId="ADAL" clId="{8EA8E3B4-031D-4D1A-8A0D-E3CDFDC8CF5D}" dt="2025-07-23T13:38:54.385" v="91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6498A257-8BFD-47BE-8D12-93E9294565F6}"/>
    <pc:docChg chg="undo custSel modSld">
      <pc:chgData name="Karla Kosnarová" userId="2c628162-5b85-4528-8dc6-99cc231551b1" providerId="ADAL" clId="{6498A257-8BFD-47BE-8D12-93E9294565F6}" dt="2025-06-20T10:28:06.654" v="617" actId="403"/>
      <pc:docMkLst>
        <pc:docMk/>
      </pc:docMkLst>
      <pc:sldChg chg="addSp delSp modSp mod">
        <pc:chgData name="Karla Kosnarová" userId="2c628162-5b85-4528-8dc6-99cc231551b1" providerId="ADAL" clId="{6498A257-8BFD-47BE-8D12-93E9294565F6}" dt="2025-06-20T10:28:06.654" v="617" actId="403"/>
        <pc:sldMkLst>
          <pc:docMk/>
          <pc:sldMk cId="3766042701" sldId="51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26">
            <a:extLst>
              <a:ext uri="{FF2B5EF4-FFF2-40B4-BE49-F238E27FC236}">
                <a16:creationId xmlns:a16="http://schemas.microsoft.com/office/drawing/2014/main" id="{1E4A55B9-442F-0A05-FB98-DC7AC79FF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720" y="4913504"/>
            <a:ext cx="2170240" cy="1759867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HP4 PET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433" y="69959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5510599" y="924384"/>
            <a:ext cx="5627323" cy="4251172"/>
            <a:chOff x="5626815" y="877880"/>
            <a:chExt cx="4282853" cy="4251172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5639368" y="1158734"/>
              <a:ext cx="326408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Výkonný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motor: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850 W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Skvělé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výsledky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všech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površích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nízkou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hladinou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hluku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68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dBa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Minimalizovaná a snadná údržba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díky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 velké 2,5 l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nádobě na prach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Jednoduché </a:t>
              </a:r>
              <a:r>
                <a:rPr lang="pl-PL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vyprázdnění nádoby na prach One Touch </a:t>
              </a:r>
            </a:p>
            <a:p>
              <a:r>
                <a:rPr lang="pl-PL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pl-PL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 kontaktu s prachem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Kompaktní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velikost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držadlo na přenášení </a:t>
              </a: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usnadňují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skladování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jakémkoli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prostoru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pohodlné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přenášení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Omyvatelný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filtr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HEPA 13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bezchybnou filtraci vzduchu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pracovní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rádius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10,5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 s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délkou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,5 m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zaručují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úklid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bez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nutnosti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zastavovat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odpojovat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kojeť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regulátorem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sání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a integrovaným prachovým kartáčem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Systém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Nano Pack™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pomáhá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úhledně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uložit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hadici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kolem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výrobku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hlavní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hubice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Přední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kolečko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 360°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Tlačítko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automatického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navíjení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eleskopická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prodlužovací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parkovacím hákem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Fixní výkon</a:t>
              </a: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5626815" y="877880"/>
              <a:ext cx="4282853" cy="353913"/>
              <a:chOff x="5626815" y="877880"/>
              <a:chExt cx="4282853" cy="353913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5828590" y="924016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26815" y="877880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4D446855-9454-DFFE-DB61-CA830425D338}"/>
                </a:ext>
              </a:extLst>
            </p:cNvPr>
            <p:cNvSpPr/>
            <p:nvPr/>
          </p:nvSpPr>
          <p:spPr>
            <a:xfrm>
              <a:off x="4384955" y="1010004"/>
              <a:ext cx="2154080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b="1" baseline="30000" dirty="0">
                  <a:solidFill>
                    <a:prstClr val="black"/>
                  </a:solidFill>
                  <a:latin typeface="Calibri" panose="020F0502020204030204"/>
                </a:rPr>
                <a:t>ŠPIČKOVÝ VÝKON - 850 W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4"/>
            <a:chOff x="4224240" y="875041"/>
            <a:chExt cx="2588644" cy="387854"/>
          </a:xfrm>
        </p:grpSpPr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64BA5950-B56C-4D6B-46A7-D5D49368FA90}"/>
                </a:ext>
              </a:extLst>
            </p:cNvPr>
            <p:cNvSpPr/>
            <p:nvPr/>
          </p:nvSpPr>
          <p:spPr>
            <a:xfrm>
              <a:off x="4420246" y="985896"/>
              <a:ext cx="239263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NÍZKÁ HMOTNOST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sp>
        <p:nvSpPr>
          <p:cNvPr id="82" name="Rettangolo 81">
            <a:extLst>
              <a:ext uri="{FF2B5EF4-FFF2-40B4-BE49-F238E27FC236}">
                <a16:creationId xmlns:a16="http://schemas.microsoft.com/office/drawing/2014/main" id="{438BEC57-8CEC-7F7D-D300-2B0C16E3708D}"/>
              </a:ext>
            </a:extLst>
          </p:cNvPr>
          <p:cNvSpPr/>
          <p:nvPr/>
        </p:nvSpPr>
        <p:spPr>
          <a:xfrm>
            <a:off x="9834658" y="4541795"/>
            <a:ext cx="2082105" cy="29238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3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SNADNÁ ÚDRŽBA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44865" y="29615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55796" y="-8165"/>
            <a:ext cx="8137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HP410P 011 – BEZSÁČKOVÝ VYSAVAČ HP4</a:t>
            </a:r>
          </a:p>
          <a:p>
            <a:pPr defTabSz="913944"/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filtr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HEPA 13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850 W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68 dB(A), nádoba na prach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2,5 l,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Systém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Nano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Pack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™, </a:t>
            </a:r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ubice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Adaptive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defTabSz="913944"/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hubice na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zvířecí chlupy, parketová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hubice, integrované příslušenství 2v1, hubice na nábytek a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integrovaný prachový kartáč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pod rukojetí, robustní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držadlo na přenášení</a:t>
            </a:r>
            <a:endParaRPr lang="en-US" sz="14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11069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9002355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8059019111544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          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BÉŽOVÁ METALÍZA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28,4 x 27,3 x 42,6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4,6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32 x 58 x 32,5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 7,8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76770" y="3369209"/>
            <a:ext cx="2503477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700" dirty="0">
              <a:solidFill>
                <a:schemeClr val="bg1"/>
              </a:solidFill>
              <a:latin typeface="Calibri" panose="020F0502020204030204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POUŽITÍ:	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KOBERCE A TVRDÉ PODLAHY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CYKLÓNOVÁ SEPARACE PRACHU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VÝKON (W)     	                          850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OBJEM  NÁDOBY NA PRACH (L) 2,5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PŘEDMOTOROVÝ MIKROFILTR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VÝSTUPNÍ OMÝVATELNÝ 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FILTR HEPA 13</a:t>
            </a: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DÉLKA KABELU (M)                      7,5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76770" y="5202327"/>
            <a:ext cx="278754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Mini Turbo hubice 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na zvířecí chlupy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Parketová hubice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Hubice na nábytek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Integrované příslušenství 2v1: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endParaRPr lang="cs-CZ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Držák na příslušenství</a:t>
            </a:r>
            <a:endParaRPr lang="cs-CZ" sz="1100" dirty="0">
              <a:solidFill>
                <a:schemeClr val="bg1"/>
              </a:solidFill>
              <a:latin typeface="Calibri" panose="020F0502020204030204"/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100" dirty="0">
              <a:solidFill>
                <a:schemeClr val="bg1"/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     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sp>
        <p:nvSpPr>
          <p:cNvPr id="3" name="Rettangolo 89">
            <a:extLst>
              <a:ext uri="{FF2B5EF4-FFF2-40B4-BE49-F238E27FC236}">
                <a16:creationId xmlns:a16="http://schemas.microsoft.com/office/drawing/2014/main" id="{4B234205-757A-ACA9-56A5-9C5F0497BD8B}"/>
              </a:ext>
            </a:extLst>
          </p:cNvPr>
          <p:cNvSpPr/>
          <p:nvPr/>
        </p:nvSpPr>
        <p:spPr>
          <a:xfrm>
            <a:off x="5704822" y="5158438"/>
            <a:ext cx="4593377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HUBICE A PŘÍSLUŠENSTVÍ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2F1F215D-319F-08A8-B61F-6624314E1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214" y="5093328"/>
            <a:ext cx="166354" cy="340270"/>
          </a:xfrm>
          <a:prstGeom prst="rect">
            <a:avLst/>
          </a:prstGeom>
        </p:spPr>
      </p:pic>
      <p:sp>
        <p:nvSpPr>
          <p:cNvPr id="34" name="TextBox 21">
            <a:extLst>
              <a:ext uri="{FF2B5EF4-FFF2-40B4-BE49-F238E27FC236}">
                <a16:creationId xmlns:a16="http://schemas.microsoft.com/office/drawing/2014/main" id="{1501FF0D-EB14-DC41-C79B-3A91A340B6CA}"/>
              </a:ext>
            </a:extLst>
          </p:cNvPr>
          <p:cNvSpPr txBox="1"/>
          <p:nvPr/>
        </p:nvSpPr>
        <p:spPr>
          <a:xfrm>
            <a:off x="5514207" y="5427288"/>
            <a:ext cx="4397747" cy="1200280"/>
          </a:xfrm>
          <a:prstGeom prst="rect">
            <a:avLst/>
          </a:prstGeom>
          <a:noFill/>
        </p:spPr>
        <p:txBody>
          <a:bodyPr wrap="square" lIns="91392" tIns="45696" rIns="91392" bIns="45696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07" indent="-171407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Adaptive</a:t>
            </a:r>
            <a:endParaRPr lang="cs-CZ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se zajištěním a r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egulátorem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sání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všechny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typy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podlah</a:t>
            </a:r>
            <a:endParaRPr lang="cs-CZ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 Turbo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 zvířecí chlupy se zajištěním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Parketová hubice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choulostivé povrchy se zajištěním</a:t>
            </a:r>
          </a:p>
          <a:p>
            <a:pPr marL="171407" indent="-171407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nábytek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příslušenství 2v1: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(uložené v těle vysavače)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Immagine 17">
            <a:extLst>
              <a:ext uri="{FF2B5EF4-FFF2-40B4-BE49-F238E27FC236}">
                <a16:creationId xmlns:a16="http://schemas.microsoft.com/office/drawing/2014/main" id="{155F4A59-5B6A-47A1-870C-D1C1C444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06" y="4970151"/>
            <a:ext cx="990801" cy="30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magine 18">
            <a:extLst>
              <a:ext uri="{FF2B5EF4-FFF2-40B4-BE49-F238E27FC236}">
                <a16:creationId xmlns:a16="http://schemas.microsoft.com/office/drawing/2014/main" id="{3BDCDD19-B5DC-4D6C-9915-46FDD1A2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33" y="5326894"/>
            <a:ext cx="896880" cy="24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7" descr="Immagine che contiene plastica&#10;&#10;Il contenuto generato dall'IA potrebbe non essere corretto.">
            <a:extLst>
              <a:ext uri="{FF2B5EF4-FFF2-40B4-BE49-F238E27FC236}">
                <a16:creationId xmlns:a16="http://schemas.microsoft.com/office/drawing/2014/main" id="{D8C885A6-CDCA-D678-B10B-F953926899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654" y="1205238"/>
            <a:ext cx="2154080" cy="1523490"/>
          </a:xfrm>
          <a:prstGeom prst="rect">
            <a:avLst/>
          </a:prstGeom>
        </p:spPr>
      </p:pic>
      <p:pic>
        <p:nvPicPr>
          <p:cNvPr id="12" name="Immagine 52">
            <a:extLst>
              <a:ext uri="{FF2B5EF4-FFF2-40B4-BE49-F238E27FC236}">
                <a16:creationId xmlns:a16="http://schemas.microsoft.com/office/drawing/2014/main" id="{7038287D-D24B-FACB-53B1-6189C9D0EA4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121" t="36897" r="8002" b="26024"/>
          <a:stretch/>
        </p:blipFill>
        <p:spPr>
          <a:xfrm>
            <a:off x="9799369" y="3035825"/>
            <a:ext cx="1959395" cy="1380104"/>
          </a:xfrm>
          <a:prstGeom prst="rect">
            <a:avLst/>
          </a:prstGeom>
        </p:spPr>
      </p:pic>
      <p:pic>
        <p:nvPicPr>
          <p:cNvPr id="13" name="Immagine 70">
            <a:extLst>
              <a:ext uri="{FF2B5EF4-FFF2-40B4-BE49-F238E27FC236}">
                <a16:creationId xmlns:a16="http://schemas.microsoft.com/office/drawing/2014/main" id="{62AA66E3-2D5C-D092-CD79-7C06F6A30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9368" y="4952943"/>
            <a:ext cx="1959395" cy="136852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C251689C-C543-E6F8-6452-A54514BA82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t="6000" r="16782" b="12223"/>
          <a:stretch>
            <a:fillRect/>
          </a:stretch>
        </p:blipFill>
        <p:spPr>
          <a:xfrm>
            <a:off x="2784008" y="1272263"/>
            <a:ext cx="2771966" cy="343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408</Words>
  <Application>Microsoft Office PowerPoint</Application>
  <PresentationFormat>Širokoúhlá obrazovka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7</cp:revision>
  <dcterms:created xsi:type="dcterms:W3CDTF">2023-06-12T09:31:04Z</dcterms:created>
  <dcterms:modified xsi:type="dcterms:W3CDTF">2025-09-04T09:26:22Z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