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>
        <p:scale>
          <a:sx n="100" d="100"/>
          <a:sy n="100" d="100"/>
        </p:scale>
        <p:origin x="898" y="-768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36" y="-13855"/>
            <a:ext cx="9038001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HBDO 485TAMCE/1-S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Vestavná automatická pračka se sušičkou H-WASH 300 PRO</a:t>
            </a:r>
            <a:br>
              <a:rPr lang="cs-CZ" altLang="cs-CZ" sz="14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Technologie One Fi Extra – Wifi a NFC připojení, rychlé cykly, Woolmark, 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dotykový displej, invertorový motor</a:t>
            </a:r>
            <a:endParaRPr lang="cs-CZ" altLang="cs-CZ" sz="1400" b="0" cap="none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91457" y="1056990"/>
            <a:ext cx="3786536" cy="5937304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Hlavní vlastnosti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energetické účinnosti sušení / praní	D/A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Jmenovitá kapacita sušení / praní (kg)		5/8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při praní + sušení na 1 cyklus (kWh) 	2,66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při praní + sušení na 100 cyklů (kWh) 	266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při praní na 1 cyklus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40-60 (kWh) 	0,472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při praní na 100 cyklů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40-60 (kWh)	47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vody při praní + sušení na 1 cyklus (l) 	75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vody při praní na 1 cyklus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40-60 (l) 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Otáčky při odstřeďování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ot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./min)		1400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Trvání programu praní + sušení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h:min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	9:10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Trvání programu praní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40-60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h:min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3:38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Úroveň emisí hluku ve fázi odstřeďování (dB(A) re 1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 	75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Emisní třída hluku šířeného vzduchem při odstřeďování	B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Technologie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One Fi Extra -  možnost bezdotykového připojení k Wifi a/nebo k NFC a ovládání pračky přes aplikaci Wizard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Stahování nových funkcí a cyklů; Funkce pro odložený začátek a konec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Kontrolní cyklus; Ovládání pomocí hlasu; Vedení statistik praní a čerpání energie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Tipy a triky; Průvodce chybovými hláškami a uživatelský návod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Senzorové sušení -  3 úrovně: Extra suché, K žehlení, Na ramínko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Programy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15 programů základních + 40 programů One Fi Extra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Syntetika, Dětské, Denní 59 min, Rychlý 14, 30 44 min, Jemné, Ruční a Hedvábí, Máchání, Odčerpání + odstředění, Vlna, </a:t>
            </a: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Sušení vlny – Certifikovaný program Woolmark Apparel Care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, Sušení syntetiky, Sušení bavlny, Rychlé praní a sušení 59 min,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One Fi Extra</a:t>
            </a: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Nastavení otáček odstřeďování, Nastavení teploty praní, Odložený start až 24 hod, Rychlé praní, Nastavení úrovně znečištění (3), Extra máchání (3), Předpírka, Hygienické +, Volba sušení, Ukazatel zůstatkového času praní, Zvukový ukazatel ukončení cyklu</a:t>
            </a:r>
          </a:p>
          <a:p>
            <a:pPr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Konstrukce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Dotykový digitální displej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Invertorový motor – tichý chod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Bezpečnos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t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Bezpečnostní zámek dveří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Ochrana proti přepěnění; Ochrana proti přetečení Antioverflow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867053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899661" y="4964099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305642"/>
            <a:ext cx="720000" cy="720000"/>
          </a:xfrm>
          <a:prstGeom prst="rect">
            <a:avLst/>
          </a:prstGeom>
        </p:spPr>
      </p:pic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5662307"/>
            <a:ext cx="720000" cy="720000"/>
          </a:xfrm>
          <a:prstGeom prst="rect">
            <a:avLst/>
          </a:prstGeom>
        </p:spPr>
      </p:pic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78372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245" y="2558889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04509" y="2654546"/>
            <a:ext cx="7604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programy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a 30 min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081500"/>
            <a:ext cx="720000" cy="720000"/>
          </a:xfrm>
          <a:prstGeom prst="rect">
            <a:avLst/>
          </a:prstGeom>
        </p:spPr>
      </p:pic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31800955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8059019022345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Bílé, plně vestavné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820-840 x 596 x</a:t>
            </a: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</a:rPr>
              <a:t>545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650 x 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66</a:t>
            </a: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437" y="2510449"/>
            <a:ext cx="756000" cy="756000"/>
          </a:xfrm>
          <a:prstGeom prst="flowChartConnector">
            <a:avLst/>
          </a:prstGeom>
        </p:spPr>
      </p:pic>
      <p:sp>
        <p:nvSpPr>
          <p:cNvPr id="45" name="TextBox 22"/>
          <p:cNvSpPr txBox="1"/>
          <p:nvPr/>
        </p:nvSpPr>
        <p:spPr>
          <a:xfrm>
            <a:off x="4899169" y="3457893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úrovní znečištění prádla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53" name="TextBox 22"/>
          <p:cNvSpPr txBox="1"/>
          <p:nvPr/>
        </p:nvSpPr>
        <p:spPr>
          <a:xfrm>
            <a:off x="4904510" y="4243793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praní a sušení za 59 min</a:t>
            </a:r>
          </a:p>
        </p:txBody>
      </p:sp>
      <p:sp>
        <p:nvSpPr>
          <p:cNvPr id="55" name="TextovéPole 54"/>
          <p:cNvSpPr txBox="1"/>
          <p:nvPr/>
        </p:nvSpPr>
        <p:spPr>
          <a:xfrm>
            <a:off x="4858358" y="5702999"/>
            <a:ext cx="86409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suché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žehlení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ramínko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6" name="Obrázek 55"/>
          <p:cNvPicPr>
            <a:picLocks/>
          </p:cNvPicPr>
          <p:nvPr/>
        </p:nvPicPr>
        <p:blipFill rotWithShape="1">
          <a:blip r:embed="rId5"/>
          <a:srcRect l="34750" t="37442" r="62167" b="49845"/>
          <a:stretch/>
        </p:blipFill>
        <p:spPr>
          <a:xfrm>
            <a:off x="4327088" y="5595655"/>
            <a:ext cx="400697" cy="894866"/>
          </a:xfrm>
          <a:prstGeom prst="flowChartConnector">
            <a:avLst/>
          </a:prstGeom>
        </p:spPr>
      </p:pic>
      <p:pic>
        <p:nvPicPr>
          <p:cNvPr id="4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21733"/>
            <a:ext cx="720000" cy="720000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853940" y="1059896"/>
            <a:ext cx="83058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přes aplikaci</a:t>
            </a:r>
            <a:endParaRPr lang="cs-CZ" sz="700" b="1" dirty="0">
              <a:solidFill>
                <a:schemeClr val="bg1"/>
              </a:solidFill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Wizard díky připojení přes Wifi a NFC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768" y="1488167"/>
            <a:ext cx="720000" cy="720000"/>
          </a:xfrm>
          <a:prstGeom prst="rect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08474" y="1941730"/>
            <a:ext cx="751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Certifikované šetrné sušení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vlny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682" y="3307773"/>
            <a:ext cx="720000" cy="720000"/>
          </a:xfrm>
          <a:prstGeom prst="flowChartConnector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092" t="-3636" r="-2364" b="-14000"/>
          <a:stretch/>
        </p:blipFill>
        <p:spPr>
          <a:xfrm>
            <a:off x="4156364" y="4076699"/>
            <a:ext cx="720000" cy="720000"/>
          </a:xfrm>
          <a:prstGeom prst="flowChartConnector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746" y="1012220"/>
            <a:ext cx="709575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ázek 3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29" y="1521695"/>
            <a:ext cx="720000" cy="720000"/>
          </a:xfrm>
          <a:prstGeom prst="rect">
            <a:avLst/>
          </a:prstGeom>
        </p:spPr>
      </p:pic>
      <p:pic>
        <p:nvPicPr>
          <p:cNvPr id="40" name="Picture 2" descr="http://www.merino.com/globalassets/wool/care-instructions/understanding-the-woolmark-apparel-care-laundry-label/behind-the-laundry-label_inline.jpg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t="-7727" r="263" b="-25491"/>
          <a:stretch/>
        </p:blipFill>
        <p:spPr bwMode="auto">
          <a:xfrm>
            <a:off x="4174624" y="1751288"/>
            <a:ext cx="720000" cy="720236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magine 16"/>
          <p:cNvPicPr>
            <a:picLocks noChangeAspect="1"/>
          </p:cNvPicPr>
          <p:nvPr/>
        </p:nvPicPr>
        <p:blipFill rotWithShape="1">
          <a:blip r:embed="rId12">
            <a:duotone>
              <a:prstClr val="black"/>
              <a:schemeClr val="tx1">
                <a:tint val="45000"/>
                <a:satMod val="400000"/>
              </a:schemeClr>
            </a:duotone>
          </a:blip>
          <a:srcRect l="52301"/>
          <a:stretch/>
        </p:blipFill>
        <p:spPr>
          <a:xfrm>
            <a:off x="4162865" y="5092377"/>
            <a:ext cx="756000" cy="270194"/>
          </a:xfrm>
          <a:prstGeom prst="round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166313E-14B8-4054-B9A2-84939857D1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3455" y="2510449"/>
            <a:ext cx="1612758" cy="1856779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id="{6C373C0B-9952-42EF-ACCF-58B8B79E9E3C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CE3B222-F005-437B-A39C-31A0D324CF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30807" y="1604341"/>
            <a:ext cx="1406882" cy="283235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340C7F3-7B13-4153-93D1-BB32E06B05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0446" y="383727"/>
            <a:ext cx="742950" cy="762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0C895AF-1F16-4B9B-8B6F-24BD3F82C252}"/>
              </a:ext>
            </a:extLst>
          </p:cNvPr>
          <p:cNvSpPr txBox="1"/>
          <p:nvPr/>
        </p:nvSpPr>
        <p:spPr>
          <a:xfrm>
            <a:off x="6748379" y="1959061"/>
            <a:ext cx="720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1351</a:t>
            </a: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576</TotalTime>
  <Words>566</Words>
  <Application>Microsoft Office PowerPoint</Application>
  <PresentationFormat>Předvádění na obrazovce (4:3)</PresentationFormat>
  <Paragraphs>65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HBDO 485TAMCE/1-S Vestavná automatická pračka se sušičkou H-WASH 300 PRO Technologie One Fi Extra – Wifi a NFC připojení, rychlé cykly, Woolmark,  dotykový displej, invertorový motor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93</cp:revision>
  <cp:lastPrinted>2016-03-31T14:41:45Z</cp:lastPrinted>
  <dcterms:created xsi:type="dcterms:W3CDTF">2016-03-31T13:54:55Z</dcterms:created>
  <dcterms:modified xsi:type="dcterms:W3CDTF">2022-04-01T10:11:22Z</dcterms:modified>
</cp:coreProperties>
</file>