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BP 49BL11UC-S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ProWash 550 Plus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Wifi + Bluetooth, pára, displej v CZ a SK, invertorový motor Speed Drive, testováno na 20 let,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A-45 %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účinnosti: o 45 %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0,273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27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44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3:48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72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Wifi + Bluetooth připojení - možnost ovládat pračku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Wash - automaticky přizpůsobí účinnost praní objemu a typu náplně pro nejlepší výsledky. Dokonalé smísení vody a pracího prostředku umožňuje prát již při teplotě 30 °C s perfektní účinností.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Osvěžení párou - odstranění zápachu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Hygienický Plus 59 min -  kombinuje působení páry s účinným mácháním a delší dobou praní s teplotou 60 °C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XL Soft Drum s polštářkovými povrchem pro jemnou péči o prádlo. O 20 % lepší odstranění skvrn, o 17 % méně pomačkání            a o 18 % lepší péče o vlákna*. </a:t>
            </a:r>
            <a:r>
              <a:rPr lang="cs-CZ" altLang="cs-CZ" sz="800" i="1" dirty="0">
                <a:latin typeface="Arial" charset="0"/>
              </a:rPr>
              <a:t>*Testováno společností Innovhub.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8 rychlých programů do 1 hodiny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Testováno na 20 let používání* - robustní konstrukce a kvalitní materiály.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i="1" dirty="0">
                <a:latin typeface="Arial" charset="0"/>
              </a:rPr>
              <a:t>            *Interní test odolnosti při 4000 cyklech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je o 45 % nižší než ve třídě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základních + Wifi 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 40 – 60°, Bílé, Smart Wash, Džíny, Syntetika a barevné, Čištění bubnu, Máchání, Odčerpání + Odstřeďování, Rychlý 14 min, </a:t>
            </a:r>
            <a:r>
              <a:rPr lang="cs-CZ" altLang="cs-CZ" sz="800" b="1" dirty="0">
                <a:latin typeface="Arial" charset="0"/>
              </a:rPr>
              <a:t>Osvěžení párou 18 min,</a:t>
            </a:r>
            <a:r>
              <a:rPr lang="cs-CZ" altLang="cs-CZ" sz="800" dirty="0">
                <a:latin typeface="Arial" charset="0"/>
              </a:rPr>
              <a:t> Speciální 39 min,  Ruční praní 41 min, Jemné 50 min, </a:t>
            </a:r>
            <a:r>
              <a:rPr lang="cs-CZ" altLang="cs-CZ" sz="800" b="1" dirty="0">
                <a:latin typeface="Arial" charset="0"/>
              </a:rPr>
              <a:t>Hygienický Plus 59 min (parní), </a:t>
            </a:r>
            <a:r>
              <a:rPr lang="cs-CZ" altLang="cs-CZ" sz="800" dirty="0">
                <a:latin typeface="Arial" charset="0"/>
              </a:rPr>
              <a:t>Bavlna 59 min, 20 °C Studené praní 59 min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Nastavení (jazyka, zvuku), Odložený start až 24 hod, Poloviční náplň, Intenzivní, Snadné žehlení, Noční, Předpírka, Extra máchání, Wifi (dálkové ovládání),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 a proti přepěnění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Dotykový digitální 6místný displej v CZ i SK s barevným rozlišením funkčních tlačítek;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Objem bubnu 63 l; </a:t>
            </a:r>
            <a:r>
              <a:rPr lang="cs-CZ" altLang="cs-CZ" sz="800" b="1" dirty="0">
                <a:latin typeface="Arial" charset="0"/>
              </a:rPr>
              <a:t>Invertorový motor Speed Drive – Tichý chod; </a:t>
            </a:r>
            <a:r>
              <a:rPr lang="cs-CZ" altLang="cs-CZ" sz="800" dirty="0">
                <a:latin typeface="Arial" charset="0"/>
              </a:rPr>
              <a:t>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2592237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30" name="TextovéPole 29"/>
          <p:cNvSpPr txBox="1"/>
          <p:nvPr/>
        </p:nvSpPr>
        <p:spPr>
          <a:xfrm>
            <a:off x="4812820" y="939353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4855153" y="344119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Osvěžení párou pro odstranění zápachu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45278" y="4700239"/>
            <a:ext cx="33985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31021113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8059019120645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Bílá s černými dvířky   		a černým 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563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510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dvířek, 		připojení na vodu a	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68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641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71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4859966" y="4174190"/>
            <a:ext cx="715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Displej v CZ i SK s barevným rozlišením funkčních tlačítek</a:t>
            </a:r>
            <a:endParaRPr lang="cs-CZ" sz="800" dirty="0"/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75969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706731" y="1393599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A-45 %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647610" y="1036233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o 45 %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4" name="Obrázek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930792"/>
            <a:ext cx="72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753639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2604522"/>
            <a:ext cx="720000" cy="720000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5" y="4174190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393918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82" y="5044726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6329" y="4923165"/>
            <a:ext cx="748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A7E9E5B-C638-82C6-C5B8-C35E3E6165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3800" r="16401" b="3800"/>
          <a:stretch>
            <a:fillRect/>
          </a:stretch>
        </p:blipFill>
        <p:spPr>
          <a:xfrm>
            <a:off x="5796136" y="2198595"/>
            <a:ext cx="1807417" cy="248519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EA09B2D-EAA0-1058-6DCE-2C86676951B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33" t="1270" r="1701" b="90209"/>
          <a:stretch>
            <a:fillRect/>
          </a:stretch>
        </p:blipFill>
        <p:spPr>
          <a:xfrm>
            <a:off x="8460100" y="470865"/>
            <a:ext cx="619502" cy="584352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A8C8BF1-7171-D984-C814-2633002825C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54" y="2241791"/>
            <a:ext cx="1229224" cy="2458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B775C5AC-AFAA-E705-B026-6BB0B7727DA4}"/>
              </a:ext>
            </a:extLst>
          </p:cNvPr>
          <p:cNvSpPr txBox="1"/>
          <p:nvPr/>
        </p:nvSpPr>
        <p:spPr>
          <a:xfrm>
            <a:off x="4842743" y="5938856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  <a:endParaRPr lang="cs-CZ" sz="800" dirty="0"/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034FE110-AF28-BD96-68DD-69B4A169514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34" y="587822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744bef2-2ad8-4518-9820-5eb4c7bb3d76}" enabled="1" method="Privileged" siteId="{41b89379-e28c-4971-b9ce-0b428bf8daf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721</Words>
  <Application>Microsoft Office PowerPoint</Application>
  <PresentationFormat>Předvádění na obrazovce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230</cp:revision>
  <cp:lastPrinted>2016-05-05T10:40:20Z</cp:lastPrinted>
  <dcterms:created xsi:type="dcterms:W3CDTF">2015-07-16T11:02:07Z</dcterms:created>
  <dcterms:modified xsi:type="dcterms:W3CDTF">2026-07-28T10:08:38Z</dcterms:modified>
</cp:coreProperties>
</file>