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0CEA58-430A-42FC-965A-9DDBBC220936}" v="6" dt="2025-10-24T09:20:59.4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283" autoAdjust="0"/>
  </p:normalViewPr>
  <p:slideViewPr>
    <p:cSldViewPr snapToGrid="0">
      <p:cViewPr>
        <p:scale>
          <a:sx n="100" d="100"/>
          <a:sy n="100" d="100"/>
        </p:scale>
        <p:origin x="-1392" y="12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E607686F-E483-4706-853D-B84C926E86BE}"/>
    <pc:docChg chg="undo custSel modSld">
      <pc:chgData name="Karla Kosnarová" userId="2c628162-5b85-4528-8dc6-99cc231551b1" providerId="ADAL" clId="{E607686F-E483-4706-853D-B84C926E86BE}" dt="2025-04-01T13:39:11.611" v="110" actId="20577"/>
      <pc:docMkLst>
        <pc:docMk/>
      </pc:docMkLst>
      <pc:sldChg chg="addSp delSp modSp mod">
        <pc:chgData name="Karla Kosnarová" userId="2c628162-5b85-4528-8dc6-99cc231551b1" providerId="ADAL" clId="{E607686F-E483-4706-853D-B84C926E86BE}" dt="2025-04-01T13:39:11.611" v="110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176CEAD8-25F4-4BD0-B209-243B4CEE862D}"/>
    <pc:docChg chg="undo custSel modSld">
      <pc:chgData name="Karla Kosnarová" userId="2c628162-5b85-4528-8dc6-99cc231551b1" providerId="ADAL" clId="{176CEAD8-25F4-4BD0-B209-243B4CEE862D}" dt="2025-10-24T09:30:20.396" v="643" actId="20577"/>
      <pc:docMkLst>
        <pc:docMk/>
      </pc:docMkLst>
      <pc:sldChg chg="addSp delSp modSp mod">
        <pc:chgData name="Karla Kosnarová" userId="2c628162-5b85-4528-8dc6-99cc231551b1" providerId="ADAL" clId="{176CEAD8-25F4-4BD0-B209-243B4CEE862D}" dt="2025-10-24T09:30:20.396" v="643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176CEAD8-25F4-4BD0-B209-243B4CEE862D}" dt="2025-10-24T09:27:46.771" v="634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176CEAD8-25F4-4BD0-B209-243B4CEE862D}" dt="2025-10-24T09:27:15.981" v="631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176CEAD8-25F4-4BD0-B209-243B4CEE862D}" dt="2025-10-24T09:25:06.261" v="606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176CEAD8-25F4-4BD0-B209-243B4CEE862D}" dt="2025-10-24T09:25:38.928" v="612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176CEAD8-25F4-4BD0-B209-243B4CEE862D}" dt="2025-10-24T09:30:20.396" v="643" actId="20577"/>
          <ac:spMkLst>
            <pc:docMk/>
            <pc:sldMk cId="3766042701" sldId="5172"/>
            <ac:spMk id="13" creationId="{68B02EF7-64E0-6CED-A16D-146AFF00105D}"/>
          </ac:spMkLst>
        </pc:spChg>
        <pc:spChg chg="mod">
          <ac:chgData name="Karla Kosnarová" userId="2c628162-5b85-4528-8dc6-99cc231551b1" providerId="ADAL" clId="{176CEAD8-25F4-4BD0-B209-243B4CEE862D}" dt="2025-10-24T09:21:25.339" v="589" actId="1076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176CEAD8-25F4-4BD0-B209-243B4CEE862D}" dt="2025-09-25T10:19:32.942" v="77" actId="255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176CEAD8-25F4-4BD0-B209-243B4CEE862D}" dt="2025-09-25T10:28:49.909" v="174" actId="6549"/>
          <ac:spMkLst>
            <pc:docMk/>
            <pc:sldMk cId="3766042701" sldId="5172"/>
            <ac:spMk id="76" creationId="{64BA5950-B56C-4D6B-46A7-D5D49368FA90}"/>
          </ac:spMkLst>
        </pc:spChg>
        <pc:spChg chg="mod topLvl">
          <ac:chgData name="Karla Kosnarová" userId="2c628162-5b85-4528-8dc6-99cc231551b1" providerId="ADAL" clId="{176CEAD8-25F4-4BD0-B209-243B4CEE862D}" dt="2025-10-24T09:09:59.886" v="353" actId="20577"/>
          <ac:spMkLst>
            <pc:docMk/>
            <pc:sldMk cId="3766042701" sldId="5172"/>
            <ac:spMk id="82" creationId="{438BEC57-8CEC-7F7D-D300-2B0C16E3708D}"/>
          </ac:spMkLst>
        </pc:spChg>
        <pc:grpChg chg="mod">
          <ac:chgData name="Karla Kosnarová" userId="2c628162-5b85-4528-8dc6-99cc231551b1" providerId="ADAL" clId="{176CEAD8-25F4-4BD0-B209-243B4CEE862D}" dt="2025-09-25T10:18:58.537" v="70"/>
          <ac:grpSpMkLst>
            <pc:docMk/>
            <pc:sldMk cId="3766042701" sldId="5172"/>
            <ac:grpSpMk id="63" creationId="{9A6EB79C-6D90-A993-ACA4-526414BD5141}"/>
          </ac:grpSpMkLst>
        </pc:grpChg>
        <pc:grpChg chg="mod">
          <ac:chgData name="Karla Kosnarová" userId="2c628162-5b85-4528-8dc6-99cc231551b1" providerId="ADAL" clId="{176CEAD8-25F4-4BD0-B209-243B4CEE862D}" dt="2025-09-25T10:18:58.537" v="70"/>
          <ac:grpSpMkLst>
            <pc:docMk/>
            <pc:sldMk cId="3766042701" sldId="5172"/>
            <ac:grpSpMk id="64" creationId="{B03E6F54-2EE5-A56F-95BE-43397F03D4EC}"/>
          </ac:grpSpMkLst>
        </pc:grpChg>
        <pc:grpChg chg="mod">
          <ac:chgData name="Karla Kosnarová" userId="2c628162-5b85-4528-8dc6-99cc231551b1" providerId="ADAL" clId="{176CEAD8-25F4-4BD0-B209-243B4CEE862D}" dt="2025-09-25T10:28:14.182" v="169"/>
          <ac:grpSpMkLst>
            <pc:docMk/>
            <pc:sldMk cId="3766042701" sldId="5172"/>
            <ac:grpSpMk id="73" creationId="{FCEDA805-2A74-9696-2A21-700E8481E427}"/>
          </ac:grpSpMkLst>
        </pc:grpChg>
        <pc:grpChg chg="mod">
          <ac:chgData name="Karla Kosnarová" userId="2c628162-5b85-4528-8dc6-99cc231551b1" providerId="ADAL" clId="{176CEAD8-25F4-4BD0-B209-243B4CEE862D}" dt="2025-09-25T10:28:14.182" v="169"/>
          <ac:grpSpMkLst>
            <pc:docMk/>
            <pc:sldMk cId="3766042701" sldId="5172"/>
            <ac:grpSpMk id="74" creationId="{27520574-9E44-3BD2-D4C1-B361F7167334}"/>
          </ac:grpSpMkLst>
        </pc:grpChg>
        <pc:picChg chg="add mod">
          <ac:chgData name="Karla Kosnarová" userId="2c628162-5b85-4528-8dc6-99cc231551b1" providerId="ADAL" clId="{176CEAD8-25F4-4BD0-B209-243B4CEE862D}" dt="2025-09-25T10:18:39.834" v="46" actId="1076"/>
          <ac:picMkLst>
            <pc:docMk/>
            <pc:sldMk cId="3766042701" sldId="5172"/>
            <ac:picMk id="4" creationId="{5065B426-2889-D97D-D155-DBC82D4C0B73}"/>
          </ac:picMkLst>
        </pc:picChg>
        <pc:picChg chg="add mod">
          <ac:chgData name="Karla Kosnarová" userId="2c628162-5b85-4528-8dc6-99cc231551b1" providerId="ADAL" clId="{176CEAD8-25F4-4BD0-B209-243B4CEE862D}" dt="2025-09-25T10:27:49.038" v="154" actId="1076"/>
          <ac:picMkLst>
            <pc:docMk/>
            <pc:sldMk cId="3766042701" sldId="5172"/>
            <ac:picMk id="17" creationId="{FF0BDB2D-5D7F-1377-AB8C-286FC9C25BDE}"/>
          </ac:picMkLst>
        </pc:picChg>
        <pc:picChg chg="add mod">
          <ac:chgData name="Karla Kosnarová" userId="2c628162-5b85-4528-8dc6-99cc231551b1" providerId="ADAL" clId="{176CEAD8-25F4-4BD0-B209-243B4CEE862D}" dt="2025-09-25T10:20:05.390" v="84" actId="1076"/>
          <ac:picMkLst>
            <pc:docMk/>
            <pc:sldMk cId="3766042701" sldId="5172"/>
            <ac:picMk id="18" creationId="{5DA20B75-10B0-55CD-3E8C-58C77667B481}"/>
          </ac:picMkLst>
        </pc:picChg>
        <pc:picChg chg="add mod modCrop">
          <ac:chgData name="Karla Kosnarová" userId="2c628162-5b85-4528-8dc6-99cc231551b1" providerId="ADAL" clId="{176CEAD8-25F4-4BD0-B209-243B4CEE862D}" dt="2025-10-24T09:28:05.196" v="635" actId="1076"/>
          <ac:picMkLst>
            <pc:docMk/>
            <pc:sldMk cId="3766042701" sldId="5172"/>
            <ac:picMk id="21" creationId="{E939C7C8-CCCD-4171-4FB5-5ECECBA442E0}"/>
          </ac:picMkLst>
        </pc:picChg>
        <pc:picChg chg="mod">
          <ac:chgData name="Karla Kosnarová" userId="2c628162-5b85-4528-8dc6-99cc231551b1" providerId="ADAL" clId="{176CEAD8-25F4-4BD0-B209-243B4CEE862D}" dt="2025-10-24T09:21:36.244" v="590" actId="1076"/>
          <ac:picMkLst>
            <pc:docMk/>
            <pc:sldMk cId="3766042701" sldId="5172"/>
            <ac:picMk id="22" creationId="{5E698D5B-54D8-E933-66D1-C0D4B99A7BA8}"/>
          </ac:picMkLst>
        </pc:picChg>
        <pc:picChg chg="add mod">
          <ac:chgData name="Karla Kosnarová" userId="2c628162-5b85-4528-8dc6-99cc231551b1" providerId="ADAL" clId="{176CEAD8-25F4-4BD0-B209-243B4CEE862D}" dt="2025-09-25T10:23:57.686" v="105" actId="1076"/>
          <ac:picMkLst>
            <pc:docMk/>
            <pc:sldMk cId="3766042701" sldId="5172"/>
            <ac:picMk id="26" creationId="{85B0C00D-AA4B-C7A0-175D-236A0C26C61C}"/>
          </ac:picMkLst>
        </pc:picChg>
        <pc:picChg chg="add mod">
          <ac:chgData name="Karla Kosnarová" userId="2c628162-5b85-4528-8dc6-99cc231551b1" providerId="ADAL" clId="{176CEAD8-25F4-4BD0-B209-243B4CEE862D}" dt="2025-09-25T10:30:44.315" v="178" actId="1076"/>
          <ac:picMkLst>
            <pc:docMk/>
            <pc:sldMk cId="3766042701" sldId="5172"/>
            <ac:picMk id="27" creationId="{7D9D1931-B237-B731-98DE-A97AD83F82FA}"/>
          </ac:picMkLst>
        </pc:picChg>
        <pc:picChg chg="add mod">
          <ac:chgData name="Karla Kosnarová" userId="2c628162-5b85-4528-8dc6-99cc231551b1" providerId="ADAL" clId="{176CEAD8-25F4-4BD0-B209-243B4CEE862D}" dt="2025-09-25T10:31:35.718" v="208" actId="1076"/>
          <ac:picMkLst>
            <pc:docMk/>
            <pc:sldMk cId="3766042701" sldId="5172"/>
            <ac:picMk id="30" creationId="{3DA42727-41D5-EC27-E3EC-B809FDE46FE9}"/>
          </ac:picMkLst>
        </pc:picChg>
        <pc:picChg chg="mod">
          <ac:chgData name="Karla Kosnarová" userId="2c628162-5b85-4528-8dc6-99cc231551b1" providerId="ADAL" clId="{176CEAD8-25F4-4BD0-B209-243B4CEE862D}" dt="2025-09-25T10:18:58.537" v="70"/>
          <ac:picMkLst>
            <pc:docMk/>
            <pc:sldMk cId="3766042701" sldId="5172"/>
            <ac:picMk id="65" creationId="{47CB63AA-CF5E-A79B-B4E1-8E6C36F72787}"/>
          </ac:picMkLst>
        </pc:picChg>
        <pc:picChg chg="mod">
          <ac:chgData name="Karla Kosnarová" userId="2c628162-5b85-4528-8dc6-99cc231551b1" providerId="ADAL" clId="{176CEAD8-25F4-4BD0-B209-243B4CEE862D}" dt="2025-09-25T10:28:14.182" v="169"/>
          <ac:picMkLst>
            <pc:docMk/>
            <pc:sldMk cId="3766042701" sldId="5172"/>
            <ac:picMk id="75" creationId="{38E5C38C-5535-FC47-8C7E-59156F47B2DE}"/>
          </ac:picMkLst>
        </pc:picChg>
        <pc:cxnChg chg="mod">
          <ac:chgData name="Karla Kosnarová" userId="2c628162-5b85-4528-8dc6-99cc231551b1" providerId="ADAL" clId="{176CEAD8-25F4-4BD0-B209-243B4CEE862D}" dt="2025-09-25T10:18:58.537" v="70"/>
          <ac:cxnSpMkLst>
            <pc:docMk/>
            <pc:sldMk cId="3766042701" sldId="5172"/>
            <ac:cxnSpMk id="67" creationId="{C0FD67D0-9F4A-73A7-796E-FA7F1A4CFF23}"/>
          </ac:cxnSpMkLst>
        </pc:cxnChg>
        <pc:cxnChg chg="mod">
          <ac:chgData name="Karla Kosnarová" userId="2c628162-5b85-4528-8dc6-99cc231551b1" providerId="ADAL" clId="{176CEAD8-25F4-4BD0-B209-243B4CEE862D}" dt="2025-09-25T10:28:14.182" v="169"/>
          <ac:cxnSpMkLst>
            <pc:docMk/>
            <pc:sldMk cId="3766042701" sldId="5172"/>
            <ac:cxnSpMk id="77" creationId="{63D44451-657B-2157-8638-0C1B0CD48D36}"/>
          </ac:cxnSpMkLst>
        </pc:cxnChg>
      </pc:sldChg>
    </pc:docChg>
  </pc:docChgLst>
  <pc:docChgLst>
    <pc:chgData name="Karla Kosnarová" userId="2c628162-5b85-4528-8dc6-99cc231551b1" providerId="ADAL" clId="{34C058F4-5E56-490A-BF72-C45EE5208C8A}"/>
    <pc:docChg chg="undo custSel modSld">
      <pc:chgData name="Karla Kosnarová" userId="2c628162-5b85-4528-8dc6-99cc231551b1" providerId="ADAL" clId="{34C058F4-5E56-490A-BF72-C45EE5208C8A}" dt="2025-07-09T14:21:34.924" v="125" actId="478"/>
      <pc:docMkLst>
        <pc:docMk/>
      </pc:docMkLst>
      <pc:sldChg chg="addSp delSp modSp mod">
        <pc:chgData name="Karla Kosnarová" userId="2c628162-5b85-4528-8dc6-99cc231551b1" providerId="ADAL" clId="{34C058F4-5E56-490A-BF72-C45EE5208C8A}" dt="2025-07-09T14:21:34.924" v="125" actId="478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5062F9C9-7CC0-4FB0-89C8-AE2C1B247D28}"/>
    <pc:docChg chg="undo custSel modSld">
      <pc:chgData name="Karla Kosnarová" userId="2c628162-5b85-4528-8dc6-99cc231551b1" providerId="ADAL" clId="{5062F9C9-7CC0-4FB0-89C8-AE2C1B247D28}" dt="2025-08-06T15:19:15.407" v="1862" actId="1076"/>
      <pc:docMkLst>
        <pc:docMk/>
      </pc:docMkLst>
      <pc:sldChg chg="addSp delSp modSp mod">
        <pc:chgData name="Karla Kosnarová" userId="2c628162-5b85-4528-8dc6-99cc231551b1" providerId="ADAL" clId="{5062F9C9-7CC0-4FB0-89C8-AE2C1B247D28}" dt="2025-08-06T15:19:15.407" v="1862" actId="1076"/>
        <pc:sldMkLst>
          <pc:docMk/>
          <pc:sldMk cId="3766042701" sldId="51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HW3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WET&amp;DRY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107" y="63240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373" y="181418"/>
            <a:ext cx="253608" cy="518743"/>
          </a:xfrm>
          <a:prstGeom prst="rect">
            <a:avLst/>
          </a:prstGeom>
        </p:spPr>
      </p:pic>
      <p:grpSp>
        <p:nvGrpSpPr>
          <p:cNvPr id="29" name="Gruppo 28">
            <a:extLst>
              <a:ext uri="{FF2B5EF4-FFF2-40B4-BE49-F238E27FC236}">
                <a16:creationId xmlns:a16="http://schemas.microsoft.com/office/drawing/2014/main" id="{2896F768-00E2-1E10-279C-E597AFCDB8A2}"/>
              </a:ext>
            </a:extLst>
          </p:cNvPr>
          <p:cNvGrpSpPr/>
          <p:nvPr/>
        </p:nvGrpSpPr>
        <p:grpSpPr>
          <a:xfrm>
            <a:off x="4941062" y="1122918"/>
            <a:ext cx="4966280" cy="560244"/>
            <a:chOff x="4565912" y="1133351"/>
            <a:chExt cx="4318850" cy="560244"/>
          </a:xfrm>
        </p:grpSpPr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C90CA9FE-C2F9-7206-6993-7AF3C5E1830C}"/>
                </a:ext>
              </a:extLst>
            </p:cNvPr>
            <p:cNvSpPr/>
            <p:nvPr/>
          </p:nvSpPr>
          <p:spPr>
            <a:xfrm>
              <a:off x="4803684" y="1170375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TECHNICKÉ PARAMETRY A VÝBAVA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Immagine 21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5E698D5B-54D8-E933-66D1-C0D4B99A7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5912" y="1133351"/>
              <a:ext cx="166354" cy="340270"/>
            </a:xfrm>
            <a:prstGeom prst="rect">
              <a:avLst/>
            </a:prstGeom>
          </p:spPr>
        </p:pic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83558" cy="340270"/>
            <a:chOff x="4199413" y="926218"/>
            <a:chExt cx="2383558" cy="340270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9324" y="978658"/>
              <a:ext cx="2193647" cy="276999"/>
              <a:chOff x="7778783" y="1472121"/>
              <a:chExt cx="1195366" cy="322283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800344" y="1472121"/>
                <a:ext cx="1173805" cy="322283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VYSOKÝ SACÍ VÝKON: 17 000 Pa</a:t>
                </a:r>
                <a:endParaRPr lang="it-IT" b="1" baseline="300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63358" cy="375442"/>
            <a:chOff x="4224240" y="875041"/>
            <a:chExt cx="2563358" cy="375442"/>
          </a:xfrm>
        </p:grpSpPr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27520574-9E44-3BD2-D4C1-B361F7167334}"/>
                </a:ext>
              </a:extLst>
            </p:cNvPr>
            <p:cNvGrpSpPr/>
            <p:nvPr/>
          </p:nvGrpSpPr>
          <p:grpSpPr>
            <a:xfrm>
              <a:off x="4389314" y="973484"/>
              <a:ext cx="2398284" cy="276999"/>
              <a:chOff x="7778783" y="1466105"/>
              <a:chExt cx="1306878" cy="322284"/>
            </a:xfrm>
          </p:grpSpPr>
          <p:sp>
            <p:nvSpPr>
              <p:cNvPr id="76" name="Rettangolo 75">
                <a:extLst>
                  <a:ext uri="{FF2B5EF4-FFF2-40B4-BE49-F238E27FC236}">
                    <a16:creationId xmlns:a16="http://schemas.microsoft.com/office/drawing/2014/main" id="{64BA5950-B56C-4D6B-46A7-D5D49368FA90}"/>
                  </a:ext>
                </a:extLst>
              </p:cNvPr>
              <p:cNvSpPr/>
              <p:nvPr/>
            </p:nvSpPr>
            <p:spPr>
              <a:xfrm>
                <a:off x="7781860" y="1466105"/>
                <a:ext cx="1303801" cy="322284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SKLOPENÍ POD ÚHLEM 180</a:t>
                </a:r>
                <a:r>
                  <a:rPr lang="it-IT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°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7" name="Connettore 1 64">
                <a:extLst>
                  <a:ext uri="{FF2B5EF4-FFF2-40B4-BE49-F238E27FC236}">
                    <a16:creationId xmlns:a16="http://schemas.microsoft.com/office/drawing/2014/main" id="{63D44451-657B-2157-8638-0C1B0CD48D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sp>
        <p:nvSpPr>
          <p:cNvPr id="82" name="Rettangolo 81">
            <a:extLst>
              <a:ext uri="{FF2B5EF4-FFF2-40B4-BE49-F238E27FC236}">
                <a16:creationId xmlns:a16="http://schemas.microsoft.com/office/drawing/2014/main" id="{438BEC57-8CEC-7F7D-D300-2B0C16E3708D}"/>
              </a:ext>
            </a:extLst>
          </p:cNvPr>
          <p:cNvSpPr/>
          <p:nvPr/>
        </p:nvSpPr>
        <p:spPr>
          <a:xfrm>
            <a:off x="9843305" y="4401073"/>
            <a:ext cx="2082105" cy="52322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HYGIENICKÁ ÚDRŽBA: KOMPLETNÍ MYTÍ HUBICE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31635" y="51911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03476" y="-706"/>
            <a:ext cx="7955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HW400 011 – 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WET&amp;DRY HW</a:t>
            </a:r>
            <a:r>
              <a:rPr lang="cs-CZ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200" dirty="0"/>
              <a:t>Aku 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WET&amp;DRY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tekutiny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suché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nečistoty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a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vytírá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tvrdé</a:t>
            </a:r>
            <a:r>
              <a:rPr lang="en-US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podlahy</a:t>
            </a:r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4 režimy úklidu, LION 22,2 V, výkon 17 000 Pa, </a:t>
            </a:r>
          </a:p>
          <a:p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Kompletní mytí hubice, až 50 min. provozu, automatické čistění teplou vodou, snadné ovládání, dvojité čištění hran, </a:t>
            </a:r>
          </a:p>
          <a:p>
            <a:r>
              <a: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LED displej, filtr F7, dokovací stanice nabíjením a sušením teplým vzduchem, parkovací pozice, chytrý asistent</a:t>
            </a: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368000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8059019118376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100" b="0" i="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               BÍLÁ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       STŘÍBRNÁ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113,4 x 26,5 x 23,8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 3,5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69,7 x 32,4 x 33,1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9,35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54516" y="3459966"/>
            <a:ext cx="2503477" cy="1750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                TVRDÉ POVRCHY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4 REŽIMY ÚKLIDU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200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OBJEM ČISTÉ NÁDRŽKY (ML)        </a:t>
            </a:r>
            <a:r>
              <a:rPr lang="cs-CZ" altLang="cs-CZ" sz="1050" dirty="0">
                <a:solidFill>
                  <a:prstClr val="white"/>
                </a:solidFill>
                <a:latin typeface="Calibri" panose="020F0502020204030204"/>
              </a:rPr>
              <a:t>60</a:t>
            </a: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OBJEM  NÁDRŽKY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050" dirty="0">
                <a:solidFill>
                  <a:prstClr val="white"/>
                </a:solidFill>
                <a:latin typeface="Calibri" panose="020F0502020204030204"/>
              </a:rPr>
              <a:t>NA ZNEČIŠTĚNOU VODU ML)       500</a:t>
            </a:r>
            <a:endParaRPr kumimoji="0" lang="cs-CZ" altLang="cs-CZ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CYKLÓNOVÁ SEPARACE PRACHU</a:t>
            </a: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050" dirty="0">
                <a:solidFill>
                  <a:prstClr val="white"/>
                </a:solidFill>
                <a:latin typeface="Calibri" panose="020F0502020204030204"/>
              </a:rPr>
              <a:t>50 MINUT PROVOZU</a:t>
            </a: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30060" y="5184105"/>
            <a:ext cx="233335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Čistící kartáček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Čistící prostředek </a:t>
            </a: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275</a:t>
            </a: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 ml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Dokovací stanice s nabíjením, automatickým čištěním a sušením teplým vzduchem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sp>
        <p:nvSpPr>
          <p:cNvPr id="13" name="TextBox 21">
            <a:extLst>
              <a:ext uri="{FF2B5EF4-FFF2-40B4-BE49-F238E27FC236}">
                <a16:creationId xmlns:a16="http://schemas.microsoft.com/office/drawing/2014/main" id="{68B02EF7-64E0-6CED-A16D-146AFF00105D}"/>
              </a:ext>
            </a:extLst>
          </p:cNvPr>
          <p:cNvSpPr txBox="1"/>
          <p:nvPr/>
        </p:nvSpPr>
        <p:spPr>
          <a:xfrm>
            <a:off x="4964095" y="1557832"/>
            <a:ext cx="4446876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výkon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vysoký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sací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výkon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000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Pascalů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umožňuje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mokré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Kompletní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mytí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kompletní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hygienická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údržba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díky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možnost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ponořit hubici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vody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plně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hygienické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hloubkové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i válečku.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režimy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úklidu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Min, M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Max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Parkety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dokonalé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každého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povrchu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od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jemných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parket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odolné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dlaždice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námahy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snadno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pohybujte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domě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nábytku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díky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vestavěnému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samohybnému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Pohodln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ý úklid 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nábytkem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dosažení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veškerých nečistot pod ideálním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úh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sklopení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0°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Dvojité čištění hran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Ideální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okrajů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obou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stranách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důkladné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podlahových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lišt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Provozní doba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až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minut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Intuitivní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uživatelské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rozhraní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Velký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LED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displej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baterie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provozní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režim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 nádržek na vodu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Funkce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proti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namotávání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zabraňuje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navíjení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vlasů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kolem válečku.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Funkce a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utomatické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sušení teplým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vzduchem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70°C      -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mytí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cs-CZ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álečku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teplou vodou o 70°C a následné sušení pro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prevenci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hromadění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plísní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nepříjemných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pachů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vše během 30 minut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cs-CZ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Park – 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parkovací pozice pro pohodlné zvládání rychlých úkolů bez nutnosti návratu k dokovací stanici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Užitečný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chytrý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asistent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Inteligentní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hlasové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pokyny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poskytují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cenné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informace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průběhu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čištění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tím vám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zajišťují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důkladnější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efektivnější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úklid</a:t>
            </a:r>
            <a:r>
              <a:rPr lang="cs-CZ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 jazycích: AJ, IJ, FJ, NJ, ŠJ).</a:t>
            </a:r>
            <a:endParaRPr lang="en-US" sz="1200" kern="100" dirty="0"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3" descr="A white object with a splash of milk on the floor&#10;&#10;AI-generated content may be incorrect.">
            <a:extLst>
              <a:ext uri="{FF2B5EF4-FFF2-40B4-BE49-F238E27FC236}">
                <a16:creationId xmlns:a16="http://schemas.microsoft.com/office/drawing/2014/main" id="{5065B426-2889-D97D-D155-DBC82D4C0B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728" y="1164142"/>
            <a:ext cx="2082105" cy="1472346"/>
          </a:xfrm>
          <a:prstGeom prst="rect">
            <a:avLst/>
          </a:prstGeom>
        </p:spPr>
      </p:pic>
      <p:pic>
        <p:nvPicPr>
          <p:cNvPr id="17" name="Picture 39" descr="A vacuum cleaner on a glass surface&#10;&#10;AI-generated content may be incorrect.">
            <a:extLst>
              <a:ext uri="{FF2B5EF4-FFF2-40B4-BE49-F238E27FC236}">
                <a16:creationId xmlns:a16="http://schemas.microsoft.com/office/drawing/2014/main" id="{FF0BDB2D-5D7F-1377-AB8C-286FC9C25B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328" y="4860375"/>
            <a:ext cx="2082105" cy="1473298"/>
          </a:xfrm>
          <a:prstGeom prst="rect">
            <a:avLst/>
          </a:prstGeom>
        </p:spPr>
      </p:pic>
      <p:pic>
        <p:nvPicPr>
          <p:cNvPr id="18" name="Picture 37">
            <a:extLst>
              <a:ext uri="{FF2B5EF4-FFF2-40B4-BE49-F238E27FC236}">
                <a16:creationId xmlns:a16="http://schemas.microsoft.com/office/drawing/2014/main" id="{5DA20B75-10B0-55CD-3E8C-58C77667B4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7"/>
          <a:stretch>
            <a:fillRect/>
          </a:stretch>
        </p:blipFill>
        <p:spPr>
          <a:xfrm>
            <a:off x="9826930" y="2991271"/>
            <a:ext cx="2058903" cy="133590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939C7C8-CCCD-4171-4FB5-5ECECBA442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0" t="3780" r="18682" b="3576"/>
          <a:stretch>
            <a:fillRect/>
          </a:stretch>
        </p:blipFill>
        <p:spPr>
          <a:xfrm>
            <a:off x="2590326" y="1546234"/>
            <a:ext cx="2369402" cy="501631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85B0C00D-AA4B-C7A0-175D-236A0C26C6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3356" y="1074529"/>
            <a:ext cx="1183005" cy="2444263"/>
          </a:xfrm>
          <a:prstGeom prst="rect">
            <a:avLst/>
          </a:prstGeom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id="{7D9D1931-B237-B731-98DE-A97AD83F82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clrChange>
              <a:clrFrom>
                <a:srgbClr val="0B2240"/>
              </a:clrFrom>
              <a:clrTo>
                <a:srgbClr val="0B224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961" y="132273"/>
            <a:ext cx="397618" cy="378093"/>
          </a:xfrm>
          <a:prstGeom prst="rect">
            <a:avLst/>
          </a:prstGeom>
        </p:spPr>
      </p:pic>
      <p:pic>
        <p:nvPicPr>
          <p:cNvPr id="30" name="Picture 19">
            <a:extLst>
              <a:ext uri="{FF2B5EF4-FFF2-40B4-BE49-F238E27FC236}">
                <a16:creationId xmlns:a16="http://schemas.microsoft.com/office/drawing/2014/main" id="{3DA42727-41D5-EC27-E3EC-B809FDE46FE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clrChange>
              <a:clrFrom>
                <a:srgbClr val="00295F"/>
              </a:clrFrom>
              <a:clrTo>
                <a:srgbClr val="00295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947" y="523346"/>
            <a:ext cx="686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478</Words>
  <Application>Microsoft Office PowerPoint</Application>
  <PresentationFormat>Širokoúhlá obrazovka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5</cp:revision>
  <dcterms:created xsi:type="dcterms:W3CDTF">2023-06-12T09:31:04Z</dcterms:created>
  <dcterms:modified xsi:type="dcterms:W3CDTF">2026-01-18T16:49:05Z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