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DC4C3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2B3CF-D4D1-EB8C-A380-E90D51CAA40E}" v="50" dt="2022-06-16T16:23:48.464"/>
    <p1510:client id="{6F1C00A3-755D-570B-7293-4DF1B18D2451}" v="151" dt="2022-06-16T16:08:42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8" d="100"/>
          <a:sy n="108" d="100"/>
        </p:scale>
        <p:origin x="17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662B3CF-D4D1-EB8C-A380-E90D51CAA40E}"/>
    <pc:docChg chg="modSld">
      <pc:chgData name="" userId="" providerId="" clId="Web-{2662B3CF-D4D1-EB8C-A380-E90D51CAA40E}" dt="2022-06-16T16:15:26.044" v="0"/>
      <pc:docMkLst>
        <pc:docMk/>
      </pc:docMkLst>
      <pc:sldChg chg="delSp">
        <pc:chgData name="" userId="" providerId="" clId="Web-{2662B3CF-D4D1-EB8C-A380-E90D51CAA40E}" dt="2022-06-16T16:15:26.044" v="0"/>
        <pc:sldMkLst>
          <pc:docMk/>
          <pc:sldMk cId="3874233977" sldId="256"/>
        </pc:sldMkLst>
        <pc:picChg chg="del">
          <ac:chgData name="" userId="" providerId="" clId="Web-{2662B3CF-D4D1-EB8C-A380-E90D51CAA40E}" dt="2022-06-16T16:15:26.044" v="0"/>
          <ac:picMkLst>
            <pc:docMk/>
            <pc:sldMk cId="3874233977" sldId="256"/>
            <ac:picMk id="4" creationId="{BB81FD4D-DAE7-D6FD-4B23-E9C790DBDE4E}"/>
          </ac:picMkLst>
        </pc:picChg>
      </pc:sldChg>
    </pc:docChg>
  </pc:docChgLst>
  <pc:docChgLst>
    <pc:chgData name="Michaela Kurková" userId="S::mkurkova@candy-hoover.cz::2cc8b263-380a-4d50-af90-c9e6579a7db9" providerId="AD" clId="Web-{2662B3CF-D4D1-EB8C-A380-E90D51CAA40E}"/>
    <pc:docChg chg="modSld">
      <pc:chgData name="Michaela Kurková" userId="S::mkurkova@candy-hoover.cz::2cc8b263-380a-4d50-af90-c9e6579a7db9" providerId="AD" clId="Web-{2662B3CF-D4D1-EB8C-A380-E90D51CAA40E}" dt="2022-06-16T16:23:47.729" v="34" actId="20577"/>
      <pc:docMkLst>
        <pc:docMk/>
      </pc:docMkLst>
      <pc:sldChg chg="addSp modSp">
        <pc:chgData name="Michaela Kurková" userId="S::mkurkova@candy-hoover.cz::2cc8b263-380a-4d50-af90-c9e6579a7db9" providerId="AD" clId="Web-{2662B3CF-D4D1-EB8C-A380-E90D51CAA40E}" dt="2022-06-16T16:23:47.729" v="34" actId="20577"/>
        <pc:sldMkLst>
          <pc:docMk/>
          <pc:sldMk cId="3874233977" sldId="256"/>
        </pc:sldMkLst>
        <pc:spChg chg="mod">
          <ac:chgData name="Michaela Kurková" userId="S::mkurkova@candy-hoover.cz::2cc8b263-380a-4d50-af90-c9e6579a7db9" providerId="AD" clId="Web-{2662B3CF-D4D1-EB8C-A380-E90D51CAA40E}" dt="2022-06-16T16:23:47.729" v="34" actId="2057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S::mkurkova@candy-hoover.cz::2cc8b263-380a-4d50-af90-c9e6579a7db9" providerId="AD" clId="Web-{2662B3CF-D4D1-EB8C-A380-E90D51CAA40E}" dt="2022-06-16T16:17:44.219" v="12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2662B3CF-D4D1-EB8C-A380-E90D51CAA40E}" dt="2022-06-16T16:22:56.570" v="23" actId="20577"/>
          <ac:spMkLst>
            <pc:docMk/>
            <pc:sldMk cId="3874233977" sldId="256"/>
            <ac:spMk id="34" creationId="{00000000-0000-0000-0000-000000000000}"/>
          </ac:spMkLst>
        </pc:spChg>
        <pc:picChg chg="add mod">
          <ac:chgData name="Michaela Kurková" userId="S::mkurkova@candy-hoover.cz::2cc8b263-380a-4d50-af90-c9e6579a7db9" providerId="AD" clId="Web-{2662B3CF-D4D1-EB8C-A380-E90D51CAA40E}" dt="2022-06-16T16:17:01.484" v="9" actId="1076"/>
          <ac:picMkLst>
            <pc:docMk/>
            <pc:sldMk cId="3874233977" sldId="256"/>
            <ac:picMk id="5" creationId="{E6CF6681-0F77-0F6F-CBF8-0EAEDC3999C4}"/>
          </ac:picMkLst>
        </pc:picChg>
      </pc:sldChg>
    </pc:docChg>
  </pc:docChgLst>
  <pc:docChgLst>
    <pc:chgData clId="Web-{6F1C00A3-755D-570B-7293-4DF1B18D2451}"/>
    <pc:docChg chg="modSld">
      <pc:chgData name="" userId="" providerId="" clId="Web-{6F1C00A3-755D-570B-7293-4DF1B18D2451}" dt="2022-06-16T15:51:45.760" v="1"/>
      <pc:docMkLst>
        <pc:docMk/>
      </pc:docMkLst>
      <pc:sldChg chg="delSp">
        <pc:chgData name="" userId="" providerId="" clId="Web-{6F1C00A3-755D-570B-7293-4DF1B18D2451}" dt="2022-06-16T15:51:45.760" v="1"/>
        <pc:sldMkLst>
          <pc:docMk/>
          <pc:sldMk cId="3874233977" sldId="256"/>
        </pc:sldMkLst>
        <pc:picChg chg="del">
          <ac:chgData name="" userId="" providerId="" clId="Web-{6F1C00A3-755D-570B-7293-4DF1B18D2451}" dt="2022-06-16T15:51:45.760" v="1"/>
          <ac:picMkLst>
            <pc:docMk/>
            <pc:sldMk cId="3874233977" sldId="256"/>
            <ac:picMk id="6" creationId="{A4B78C1B-1356-9302-686F-30674525257C}"/>
          </ac:picMkLst>
        </pc:picChg>
        <pc:picChg chg="del">
          <ac:chgData name="" userId="" providerId="" clId="Web-{6F1C00A3-755D-570B-7293-4DF1B18D2451}" dt="2022-06-16T15:51:43.572" v="0"/>
          <ac:picMkLst>
            <pc:docMk/>
            <pc:sldMk cId="3874233977" sldId="256"/>
            <ac:picMk id="8" creationId="{C9CC7809-9D20-BBE5-21A6-45BD60A96218}"/>
          </ac:picMkLst>
        </pc:picChg>
      </pc:sldChg>
    </pc:docChg>
  </pc:docChgLst>
  <pc:docChgLst>
    <pc:chgData name="Michaela Kurková" userId="S::mkurkova@candy-hoover.cz::2cc8b263-380a-4d50-af90-c9e6579a7db9" providerId="AD" clId="Web-{6F1C00A3-755D-570B-7293-4DF1B18D2451}"/>
    <pc:docChg chg="modSld">
      <pc:chgData name="Michaela Kurková" userId="S::mkurkova@candy-hoover.cz::2cc8b263-380a-4d50-af90-c9e6579a7db9" providerId="AD" clId="Web-{6F1C00A3-755D-570B-7293-4DF1B18D2451}" dt="2022-06-16T16:08:41.688" v="125" actId="20577"/>
      <pc:docMkLst>
        <pc:docMk/>
      </pc:docMkLst>
      <pc:sldChg chg="addSp delSp modSp">
        <pc:chgData name="Michaela Kurková" userId="S::mkurkova@candy-hoover.cz::2cc8b263-380a-4d50-af90-c9e6579a7db9" providerId="AD" clId="Web-{6F1C00A3-755D-570B-7293-4DF1B18D2451}" dt="2022-06-16T16:08:41.688" v="125" actId="20577"/>
        <pc:sldMkLst>
          <pc:docMk/>
          <pc:sldMk cId="3874233977" sldId="256"/>
        </pc:sldMkLst>
        <pc:spChg chg="add del">
          <ac:chgData name="Michaela Kurková" userId="S::mkurkova@candy-hoover.cz::2cc8b263-380a-4d50-af90-c9e6579a7db9" providerId="AD" clId="Web-{6F1C00A3-755D-570B-7293-4DF1B18D2451}" dt="2022-06-16T16:07:52.281" v="118"/>
          <ac:spMkLst>
            <pc:docMk/>
            <pc:sldMk cId="3874233977" sldId="256"/>
            <ac:spMk id="5" creationId="{56F3A784-B4BA-F72D-E2D6-DBDC9D08DAA1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701" v="88"/>
          <ac:spMkLst>
            <pc:docMk/>
            <pc:sldMk cId="3874233977" sldId="256"/>
            <ac:spMk id="10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122" v="87"/>
          <ac:spMkLst>
            <pc:docMk/>
            <pc:sldMk cId="3874233977" sldId="256"/>
            <ac:spMk id="1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8:41.688" v="125" actId="20577"/>
          <ac:spMkLst>
            <pc:docMk/>
            <pc:sldMk cId="3874233977" sldId="256"/>
            <ac:spMk id="1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8.779" v="93"/>
          <ac:spMkLst>
            <pc:docMk/>
            <pc:sldMk cId="3874233977" sldId="256"/>
            <ac:spMk id="27" creationId="{00000000-0000-0000-0000-000000000000}"/>
          </ac:spMkLst>
        </pc:spChg>
        <pc:spChg chg="del mod">
          <ac:chgData name="Michaela Kurková" userId="S::mkurkova@candy-hoover.cz::2cc8b263-380a-4d50-af90-c9e6579a7db9" providerId="AD" clId="Web-{6F1C00A3-755D-570B-7293-4DF1B18D2451}" dt="2022-06-16T16:06:18.107" v="92"/>
          <ac:spMkLst>
            <pc:docMk/>
            <pc:sldMk cId="3874233977" sldId="256"/>
            <ac:spMk id="28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4.638" v="94"/>
          <ac:spMkLst>
            <pc:docMk/>
            <pc:sldMk cId="3874233977" sldId="256"/>
            <ac:spMk id="2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8.466" v="95"/>
          <ac:spMkLst>
            <pc:docMk/>
            <pc:sldMk cId="3874233977" sldId="256"/>
            <ac:spMk id="30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0:41.443" v="26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7:49.796" v="117" actId="20577"/>
          <ac:spMkLst>
            <pc:docMk/>
            <pc:sldMk cId="3874233977" sldId="256"/>
            <ac:spMk id="34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5:57:29.001" v="6" actId="1076"/>
          <ac:spMkLst>
            <pc:docMk/>
            <pc:sldMk cId="3874233977" sldId="256"/>
            <ac:spMk id="37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01" v="97" actId="1076"/>
          <ac:spMkLst>
            <pc:docMk/>
            <pc:sldMk cId="3874233977" sldId="256"/>
            <ac:spMk id="39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17" v="98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3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1" actId="1076"/>
          <ac:spMkLst>
            <pc:docMk/>
            <pc:sldMk cId="3874233977" sldId="256"/>
            <ac:spMk id="46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997" v="85"/>
          <ac:spMkLst>
            <pc:docMk/>
            <pc:sldMk cId="3874233977" sldId="256"/>
            <ac:spMk id="53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075" v="84"/>
          <ac:spMkLst>
            <pc:docMk/>
            <pc:sldMk cId="3874233977" sldId="256"/>
            <ac:spMk id="54" creationId="{00000000-0000-0000-0000-000000000000}"/>
          </ac:spMkLst>
        </pc:spChg>
        <pc:grpChg chg="del">
          <ac:chgData name="Michaela Kurková" userId="S::mkurkova@candy-hoover.cz::2cc8b263-380a-4d50-af90-c9e6579a7db9" providerId="AD" clId="Web-{6F1C00A3-755D-570B-7293-4DF1B18D2451}" dt="2022-06-16T16:06:28.966" v="96"/>
          <ac:grpSpMkLst>
            <pc:docMk/>
            <pc:sldMk cId="3874233977" sldId="256"/>
            <ac:grpSpMk id="15" creationId="{00000000-0000-0000-0000-000000000000}"/>
          </ac:grpSpMkLst>
        </pc:grpChg>
        <pc:picChg chg="mod">
          <ac:chgData name="Michaela Kurková" userId="S::mkurkova@candy-hoover.cz::2cc8b263-380a-4d50-af90-c9e6579a7db9" providerId="AD" clId="Web-{6F1C00A3-755D-570B-7293-4DF1B18D2451}" dt="2022-06-16T16:06:40.779" v="103" actId="1076"/>
          <ac:picMkLst>
            <pc:docMk/>
            <pc:sldMk cId="3874233977" sldId="256"/>
            <ac:picMk id="2" creationId="{00000000-0000-0000-0000-000000000000}"/>
          </ac:picMkLst>
        </pc:picChg>
        <pc:picChg chg="add mod">
          <ac:chgData name="Michaela Kurková" userId="S::mkurkova@candy-hoover.cz::2cc8b263-380a-4d50-af90-c9e6579a7db9" providerId="AD" clId="Web-{6F1C00A3-755D-570B-7293-4DF1B18D2451}" dt="2022-06-16T15:59:10.551" v="14" actId="14100"/>
          <ac:picMkLst>
            <pc:docMk/>
            <pc:sldMk cId="3874233977" sldId="256"/>
            <ac:picMk id="4" creationId="{BB81FD4D-DAE7-D6FD-4B23-E9C790DBDE4E}"/>
          </ac:picMkLst>
        </pc:picChg>
        <pc:picChg chg="mod">
          <ac:chgData name="Michaela Kurková" userId="S::mkurkova@candy-hoover.cz::2cc8b263-380a-4d50-af90-c9e6579a7db9" providerId="AD" clId="Web-{6F1C00A3-755D-570B-7293-4DF1B18D2451}" dt="2022-06-16T16:06:40.764" v="102" actId="1076"/>
          <ac:picMkLst>
            <pc:docMk/>
            <pc:sldMk cId="3874233977" sldId="256"/>
            <ac:picMk id="2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6.138" v="90"/>
          <ac:picMkLst>
            <pc:docMk/>
            <pc:sldMk cId="3874233977" sldId="256"/>
            <ac:picMk id="3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5.294" v="89"/>
          <ac:picMkLst>
            <pc:docMk/>
            <pc:sldMk cId="3874233977" sldId="256"/>
            <ac:picMk id="47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2.466" v="86"/>
          <ac:picMkLst>
            <pc:docMk/>
            <pc:sldMk cId="3874233977" sldId="256"/>
            <ac:picMk id="49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5:57:20.423" v="5"/>
          <ac:picMkLst>
            <pc:docMk/>
            <pc:sldMk cId="3874233977" sldId="256"/>
            <ac:picMk id="52" creationId="{00000000-0000-0000-0000-000000000000}"/>
          </ac:picMkLst>
        </pc:picChg>
      </pc:sldChg>
    </pc:docChg>
  </pc:docChgLst>
  <pc:docChgLst>
    <pc:chgData name="Michaela Kurková" userId="2cc8b263-380a-4d50-af90-c9e6579a7db9" providerId="ADAL" clId="{2FE2DCD9-6D8A-450D-A7F0-4C30692FE14D}"/>
    <pc:docChg chg="undo custSel modSld">
      <pc:chgData name="Michaela Kurková" userId="2cc8b263-380a-4d50-af90-c9e6579a7db9" providerId="ADAL" clId="{2FE2DCD9-6D8A-450D-A7F0-4C30692FE14D}" dt="2022-05-23T15:49:26.964" v="243" actId="207"/>
      <pc:docMkLst>
        <pc:docMk/>
      </pc:docMkLst>
      <pc:sldChg chg="addSp delSp modSp mod">
        <pc:chgData name="Michaela Kurková" userId="2cc8b263-380a-4d50-af90-c9e6579a7db9" providerId="ADAL" clId="{2FE2DCD9-6D8A-450D-A7F0-4C30692FE14D}" dt="2022-05-23T15:49:26.964" v="243" actId="207"/>
        <pc:sldMkLst>
          <pc:docMk/>
          <pc:sldMk cId="3874233977" sldId="256"/>
        </pc:sldMkLst>
        <pc:spChg chg="mod">
          <ac:chgData name="Michaela Kurková" userId="2cc8b263-380a-4d50-af90-c9e6579a7db9" providerId="ADAL" clId="{2FE2DCD9-6D8A-450D-A7F0-4C30692FE14D}" dt="2022-05-23T13:15:33.206" v="122" actId="20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08:28.601" v="36" actId="20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5:49:26.964" v="243" actId="207"/>
          <ac:spMkLst>
            <pc:docMk/>
            <pc:sldMk cId="3874233977" sldId="256"/>
            <ac:spMk id="34" creationId="{00000000-0000-0000-0000-000000000000}"/>
          </ac:spMkLst>
        </pc:spChg>
        <pc:spChg chg="del">
          <ac:chgData name="Michaela Kurková" userId="2cc8b263-380a-4d50-af90-c9e6579a7db9" providerId="ADAL" clId="{2FE2DCD9-6D8A-450D-A7F0-4C30692FE14D}" dt="2022-05-23T13:12:51.039" v="95" actId="478"/>
          <ac:spMkLst>
            <pc:docMk/>
            <pc:sldMk cId="3874233977" sldId="256"/>
            <ac:spMk id="38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6" creationId="{00000000-0000-0000-0000-000000000000}"/>
          </ac:spMkLst>
        </pc:spChg>
        <pc:picChg chg="mod">
          <ac:chgData name="Michaela Kurková" userId="2cc8b263-380a-4d50-af90-c9e6579a7db9" providerId="ADAL" clId="{2FE2DCD9-6D8A-450D-A7F0-4C30692FE14D}" dt="2022-05-23T13:13:00.751" v="98" actId="1076"/>
          <ac:picMkLst>
            <pc:docMk/>
            <pc:sldMk cId="3874233977" sldId="256"/>
            <ac:picMk id="2" creationId="{00000000-0000-0000-0000-000000000000}"/>
          </ac:picMkLst>
        </pc:picChg>
        <pc:picChg chg="del">
          <ac:chgData name="Michaela Kurková" userId="2cc8b263-380a-4d50-af90-c9e6579a7db9" providerId="ADAL" clId="{2FE2DCD9-6D8A-450D-A7F0-4C30692FE14D}" dt="2022-05-23T12:51:01.717" v="3" actId="478"/>
          <ac:picMkLst>
            <pc:docMk/>
            <pc:sldMk cId="3874233977" sldId="256"/>
            <ac:picMk id="5" creationId="{00000000-0000-0000-0000-000000000000}"/>
          </ac:picMkLst>
        </pc:picChg>
        <pc:picChg chg="add mod">
          <ac:chgData name="Michaela Kurková" userId="2cc8b263-380a-4d50-af90-c9e6579a7db9" providerId="ADAL" clId="{2FE2DCD9-6D8A-450D-A7F0-4C30692FE14D}" dt="2022-05-23T13:16:03.191" v="128" actId="1076"/>
          <ac:picMkLst>
            <pc:docMk/>
            <pc:sldMk cId="3874233977" sldId="256"/>
            <ac:picMk id="6" creationId="{A4B78C1B-1356-9302-686F-30674525257C}"/>
          </ac:picMkLst>
        </pc:picChg>
        <pc:picChg chg="add mod">
          <ac:chgData name="Michaela Kurková" userId="2cc8b263-380a-4d50-af90-c9e6579a7db9" providerId="ADAL" clId="{2FE2DCD9-6D8A-450D-A7F0-4C30692FE14D}" dt="2022-05-23T15:46:29.142" v="136" actId="14100"/>
          <ac:picMkLst>
            <pc:docMk/>
            <pc:sldMk cId="3874233977" sldId="256"/>
            <ac:picMk id="8" creationId="{C9CC7809-9D20-BBE5-21A6-45BD60A96218}"/>
          </ac:picMkLst>
        </pc:picChg>
        <pc:picChg chg="del">
          <ac:chgData name="Michaela Kurková" userId="2cc8b263-380a-4d50-af90-c9e6579a7db9" providerId="ADAL" clId="{2FE2DCD9-6D8A-450D-A7F0-4C30692FE14D}" dt="2022-05-23T13:12:52.058" v="96" actId="478"/>
          <ac:picMkLst>
            <pc:docMk/>
            <pc:sldMk cId="3874233977" sldId="256"/>
            <ac:picMk id="22" creationId="{00000000-0000-0000-0000-000000000000}"/>
          </ac:picMkLst>
        </pc:picChg>
        <pc:picChg chg="mod">
          <ac:chgData name="Michaela Kurková" userId="2cc8b263-380a-4d50-af90-c9e6579a7db9" providerId="ADAL" clId="{2FE2DCD9-6D8A-450D-A7F0-4C30692FE14D}" dt="2022-05-23T13:12:59.046" v="97" actId="1076"/>
          <ac:picMkLst>
            <pc:docMk/>
            <pc:sldMk cId="3874233977" sldId="256"/>
            <ac:picMk id="2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42999" y="44624"/>
            <a:ext cx="9001000" cy="9361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sz="2400" b="1" dirty="0">
                <a:solidFill>
                  <a:srgbClr val="6DC4C3"/>
                </a:solidFill>
                <a:ea typeface="+mn-lt"/>
                <a:cs typeface="+mn-lt"/>
              </a:rPr>
              <a:t>FMCIDC X605/CA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Vestavná ventilovaná trouba v designu IDEA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65 l, otočné knoflíky, prolisy, </a:t>
            </a:r>
            <a:r>
              <a:rPr lang="cs-CZ" altLang="cs-CZ" sz="1400" dirty="0" err="1">
                <a:latin typeface="Arial"/>
                <a:cs typeface="Arial"/>
              </a:rPr>
              <a:t>Easy</a:t>
            </a:r>
            <a:r>
              <a:rPr lang="cs-CZ" altLang="cs-CZ" sz="1400" dirty="0">
                <a:latin typeface="Arial"/>
                <a:cs typeface="Arial"/>
              </a:rPr>
              <a:t> </a:t>
            </a:r>
            <a:r>
              <a:rPr lang="cs-CZ" altLang="cs-CZ" sz="1400" dirty="0" err="1">
                <a:latin typeface="Arial"/>
                <a:cs typeface="Arial"/>
              </a:rPr>
              <a:t>Steam</a:t>
            </a:r>
            <a:endParaRPr lang="cs-CZ" alt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Kapacita (l) 			65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Energetická třída 			A+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/>
                <a:cs typeface="Arial"/>
              </a:rPr>
              <a:t>Spotř</a:t>
            </a:r>
            <a:r>
              <a:rPr lang="cs-CZ" altLang="cs-CZ" sz="800" dirty="0">
                <a:latin typeface="Arial"/>
                <a:cs typeface="Arial"/>
              </a:rPr>
              <a:t>. en. Statický program (kWh) 		0,98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/>
                <a:cs typeface="Arial"/>
              </a:rPr>
              <a:t>Spotř</a:t>
            </a:r>
            <a:r>
              <a:rPr lang="cs-CZ" altLang="cs-CZ" sz="800" dirty="0">
                <a:latin typeface="Arial"/>
                <a:cs typeface="Arial"/>
              </a:rPr>
              <a:t>. en. s nucenou konvencí (kWh)		0,67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Celkový příkon (W) 			2400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Programy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Počet programů 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Arial"/>
              </a:rPr>
              <a:t>Světlo, Rozmrazování, </a:t>
            </a:r>
            <a:r>
              <a:rPr lang="cs-CZ" altLang="cs-CZ" sz="800" dirty="0" err="1">
                <a:latin typeface="Arial" charset="0"/>
                <a:cs typeface="Arial"/>
              </a:rPr>
              <a:t>Statický+ventilátor+pára</a:t>
            </a:r>
            <a:r>
              <a:rPr lang="cs-CZ" altLang="cs-CZ" sz="800" dirty="0">
                <a:latin typeface="Arial" charset="0"/>
                <a:cs typeface="Arial"/>
              </a:rPr>
              <a:t>, </a:t>
            </a:r>
            <a:r>
              <a:rPr lang="cs-CZ" altLang="cs-CZ" sz="800" dirty="0" err="1">
                <a:latin typeface="Arial" charset="0"/>
                <a:cs typeface="Arial"/>
              </a:rPr>
              <a:t>Cooklight</a:t>
            </a:r>
            <a:r>
              <a:rPr lang="cs-CZ" altLang="cs-CZ" sz="800" dirty="0">
                <a:latin typeface="Arial" charset="0"/>
                <a:cs typeface="Arial"/>
              </a:rPr>
              <a:t>, Spodní </a:t>
            </a:r>
            <a:r>
              <a:rPr lang="cs-CZ" altLang="cs-CZ" sz="800" dirty="0" err="1">
                <a:latin typeface="Arial" charset="0"/>
                <a:cs typeface="Arial"/>
              </a:rPr>
              <a:t>ohřev+ventilátor+pára</a:t>
            </a:r>
            <a:r>
              <a:rPr lang="cs-CZ" altLang="cs-CZ" sz="800" dirty="0">
                <a:latin typeface="Arial" charset="0"/>
                <a:cs typeface="Arial"/>
              </a:rPr>
              <a:t>, </a:t>
            </a:r>
            <a:r>
              <a:rPr lang="cs-CZ" altLang="cs-CZ" sz="800" dirty="0" err="1">
                <a:latin typeface="Arial" charset="0"/>
                <a:cs typeface="Arial"/>
              </a:rPr>
              <a:t>Statický+pára</a:t>
            </a:r>
            <a:r>
              <a:rPr lang="cs-CZ" altLang="cs-CZ" sz="800" dirty="0">
                <a:latin typeface="Arial" charset="0"/>
                <a:cs typeface="Arial"/>
              </a:rPr>
              <a:t>, Gril, Pizza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/>
                <a:cs typeface="Arial"/>
              </a:rPr>
              <a:t>Easy</a:t>
            </a:r>
            <a:r>
              <a:rPr lang="cs-CZ" altLang="cs-CZ" sz="800" b="1" dirty="0">
                <a:latin typeface="Arial"/>
                <a:cs typeface="Arial"/>
              </a:rPr>
              <a:t> </a:t>
            </a:r>
            <a:r>
              <a:rPr lang="cs-CZ" altLang="cs-CZ" sz="800" b="1" dirty="0" err="1">
                <a:latin typeface="Arial"/>
                <a:cs typeface="Arial"/>
              </a:rPr>
              <a:t>Steam</a:t>
            </a:r>
            <a:r>
              <a:rPr lang="cs-CZ" altLang="cs-CZ" sz="800" b="1" dirty="0">
                <a:latin typeface="Arial"/>
                <a:cs typeface="Arial"/>
              </a:rPr>
              <a:t> – </a:t>
            </a:r>
            <a:r>
              <a:rPr lang="cs-CZ" altLang="cs-CZ" sz="800" dirty="0">
                <a:latin typeface="Arial"/>
                <a:cs typeface="Arial"/>
              </a:rPr>
              <a:t>parní asistence aktivovaná v konfiguraci s topnými tělesy (kapacita 200 ml)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Stupně pečení od 40°C-240°C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Časovač (</a:t>
            </a:r>
            <a:r>
              <a:rPr lang="cs-CZ" altLang="cs-CZ" sz="800" dirty="0" err="1">
                <a:latin typeface="Arial"/>
                <a:cs typeface="Arial"/>
              </a:rPr>
              <a:t>Timer</a:t>
            </a:r>
            <a:r>
              <a:rPr lang="cs-CZ" altLang="cs-CZ" sz="800" dirty="0">
                <a:latin typeface="Arial"/>
                <a:cs typeface="Arial"/>
              </a:rPr>
              <a:t> </a:t>
            </a:r>
            <a:r>
              <a:rPr lang="cs-CZ" altLang="cs-CZ" sz="800" dirty="0" err="1">
                <a:latin typeface="Arial"/>
                <a:cs typeface="Arial"/>
              </a:rPr>
              <a:t>Touch</a:t>
            </a:r>
            <a:r>
              <a:rPr lang="cs-CZ" altLang="cs-CZ" sz="800" dirty="0">
                <a:latin typeface="Arial"/>
                <a:cs typeface="Arial"/>
              </a:rPr>
              <a:t>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Bezpečnost</a:t>
            </a:r>
            <a:r>
              <a:rPr lang="cs-CZ" altLang="cs-CZ" sz="800" dirty="0">
                <a:latin typeface="Arial"/>
                <a:cs typeface="Arial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Konstrukce 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5 úrovní pečení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Dotykový + bíle posvícený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teploty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pečení otočným knoflíkem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Prolisy</a:t>
            </a:r>
            <a:endParaRPr lang="cs-CZ" dirty="0">
              <a:cs typeface="Calibri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 světlo v zadní části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plech (35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rošt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4759269" y="11948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trouby a 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46053" y="1025808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78161" y="1273030"/>
            <a:ext cx="864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1x pečicí rošt</a:t>
            </a:r>
          </a:p>
        </p:txBody>
      </p:sp>
      <p:sp>
        <p:nvSpPr>
          <p:cNvPr id="45" name="Ovál 44"/>
          <p:cNvSpPr/>
          <p:nvPr/>
        </p:nvSpPr>
        <p:spPr>
          <a:xfrm>
            <a:off x="4864973" y="1792863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4973" y="2030373"/>
            <a:ext cx="72008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1x plech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/>
                <a:cs typeface="Arial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Kód		</a:t>
            </a:r>
            <a:r>
              <a:rPr lang="cs-CZ" sz="800" dirty="0">
                <a:ea typeface="+mn-lt"/>
                <a:cs typeface="+mn-lt"/>
              </a:rPr>
              <a:t>33704053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EAN		</a:t>
            </a:r>
            <a:r>
              <a:rPr lang="cs-CZ" sz="800" b="0" i="0" dirty="0"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8059019096766</a:t>
            </a:r>
            <a:endParaRPr lang="cs-CZ" sz="800" dirty="0">
              <a:ea typeface="+mn-lt"/>
              <a:cs typeface="+mn-lt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Provedení 		Nerez</a:t>
            </a:r>
            <a:endParaRPr lang="cs-CZ" altLang="cs-CZ" sz="800" dirty="0">
              <a:latin typeface="Arial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výrobku v x š x h (mm)	595 x 595 x 568</a:t>
            </a:r>
            <a:endParaRPr lang="cs-CZ" altLang="cs-CZ" sz="800" b="1" dirty="0">
              <a:latin typeface="Arial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Čistá váha výrobku (kg)	27,2</a:t>
            </a:r>
            <a:endParaRPr lang="cs-CZ" altLang="cs-CZ" sz="800" dirty="0">
              <a:latin typeface="Arial" panose="020B0604020202020204" pitchFamily="34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balení v x š x h (mm)	665 x 620x 646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Hmotnost s obalem (kg) 	28,8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1733" y="1054030"/>
            <a:ext cx="720000" cy="712615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61" y="1818496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37" name="TextovéPole 36"/>
          <p:cNvSpPr txBox="1"/>
          <p:nvPr/>
        </p:nvSpPr>
        <p:spPr>
          <a:xfrm>
            <a:off x="6318284" y="1410337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>65 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EE11FB3-F48F-E141-857D-63660AED96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8256" y="6342418"/>
            <a:ext cx="1514430" cy="5155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D2DD7EA-AEC2-3717-6CE9-E30A569DA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2777" y="1788081"/>
            <a:ext cx="1025387" cy="2082083"/>
          </a:xfrm>
          <a:prstGeom prst="rect">
            <a:avLst/>
          </a:prstGeom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0C10CD36-3837-4B26-B7E0-92FD47A7172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188" y="2020768"/>
            <a:ext cx="1905000" cy="1845758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8804EB19-15F4-FC5E-0607-73941F36EFEC}"/>
              </a:ext>
            </a:extLst>
          </p:cNvPr>
          <p:cNvSpPr/>
          <p:nvPr/>
        </p:nvSpPr>
        <p:spPr>
          <a:xfrm>
            <a:off x="4860113" y="2588762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3015026-1AB5-2B29-907E-554EA08B446B}"/>
              </a:ext>
            </a:extLst>
          </p:cNvPr>
          <p:cNvSpPr txBox="1"/>
          <p:nvPr/>
        </p:nvSpPr>
        <p:spPr>
          <a:xfrm>
            <a:off x="4861906" y="2790933"/>
            <a:ext cx="72008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/>
                <a:cs typeface="Arial"/>
              </a:rPr>
              <a:t>Easy</a:t>
            </a:r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cs-CZ" sz="800" dirty="0" err="1">
                <a:solidFill>
                  <a:schemeClr val="bg1"/>
                </a:solidFill>
                <a:latin typeface="Arial"/>
                <a:cs typeface="Arial"/>
              </a:rPr>
              <a:t>Steam</a:t>
            </a:r>
            <a:endParaRPr lang="cs-CZ" sz="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6EEC4990-C8C6-907E-7842-6CCDD74090AF}"/>
              </a:ext>
            </a:extLst>
          </p:cNvPr>
          <p:cNvGrpSpPr/>
          <p:nvPr/>
        </p:nvGrpSpPr>
        <p:grpSpPr>
          <a:xfrm>
            <a:off x="4062863" y="2606245"/>
            <a:ext cx="720000" cy="720000"/>
            <a:chOff x="4062863" y="2606245"/>
            <a:chExt cx="720000" cy="720000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D23A88A2-8522-15BC-74BD-80A791741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93950" y="2680484"/>
              <a:ext cx="498199" cy="559452"/>
            </a:xfrm>
            <a:prstGeom prst="rect">
              <a:avLst/>
            </a:prstGeom>
          </p:spPr>
        </p:pic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051EE745-FC06-5DB8-35C3-00428283A86D}"/>
                </a:ext>
              </a:extLst>
            </p:cNvPr>
            <p:cNvSpPr/>
            <p:nvPr/>
          </p:nvSpPr>
          <p:spPr>
            <a:xfrm>
              <a:off x="4062863" y="2606245"/>
              <a:ext cx="720000" cy="720000"/>
            </a:xfrm>
            <a:prstGeom prst="ellipse">
              <a:avLst/>
            </a:prstGeom>
            <a:noFill/>
            <a:ln w="3175">
              <a:solidFill>
                <a:srgbClr val="000000">
                  <a:alpha val="23137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246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212</cp:revision>
  <cp:lastPrinted>2016-05-05T10:40:20Z</cp:lastPrinted>
  <dcterms:created xsi:type="dcterms:W3CDTF">2015-07-16T11:02:07Z</dcterms:created>
  <dcterms:modified xsi:type="dcterms:W3CDTF">2024-05-03T09:10:09Z</dcterms:modified>
</cp:coreProperties>
</file>