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27.03.2023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27.03.2023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27.03.2023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27.03.2023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27.03.2023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27.03.2023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27.03.2023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27.03.2023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27.03.2023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27.03.2023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27.03.2023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27.03.2023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27.03.2023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1.png"/><Relationship Id="rId7" Type="http://schemas.openxmlformats.org/officeDocument/2006/relationships/image" Target="../media/image5.jp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9.png"/><Relationship Id="rId5" Type="http://schemas.openxmlformats.org/officeDocument/2006/relationships/image" Target="../media/image3.jp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Obrázek 3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076121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44624"/>
            <a:ext cx="9036496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0093CE"/>
                </a:solidFill>
                <a:latin typeface="Arial" charset="0"/>
              </a:rPr>
              <a:t>CCG1S 518EX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Volně </a:t>
            </a:r>
            <a:r>
              <a:rPr lang="cs-CZ" altLang="cs-CZ" sz="1400" dirty="0" smtClean="0">
                <a:latin typeface="Arial" charset="0"/>
              </a:rPr>
              <a:t>stojící kombinovaná chladnička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Statické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chlazení, mechanické ovládání, LED osvětlení, Crisper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908720"/>
            <a:ext cx="3888432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Celkový čistý objem (l)		</a:t>
            </a:r>
            <a:r>
              <a:rPr lang="cs-CZ" altLang="cs-CZ" sz="800" dirty="0" smtClean="0">
                <a:latin typeface="Arial" charset="0"/>
              </a:rPr>
              <a:t>252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Čistý objem chladničky/ mrazáku (l)		</a:t>
            </a:r>
            <a:r>
              <a:rPr lang="cs-CZ" altLang="cs-CZ" sz="800" dirty="0" smtClean="0">
                <a:latin typeface="Arial" charset="0"/>
              </a:rPr>
              <a:t>188/64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za den (kWh/24 hod)		</a:t>
            </a:r>
            <a:r>
              <a:rPr lang="cs-CZ" altLang="cs-CZ" sz="800" dirty="0" smtClean="0">
                <a:latin typeface="Arial" charset="0"/>
              </a:rPr>
              <a:t>0,556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Roční spotřeba energie (kWh/rok)		</a:t>
            </a:r>
            <a:r>
              <a:rPr lang="cs-CZ" altLang="cs-CZ" sz="800" dirty="0" smtClean="0">
                <a:latin typeface="Arial" charset="0"/>
              </a:rPr>
              <a:t>203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Mrazicí výkon (kg/24 hod)		</a:t>
            </a:r>
            <a:r>
              <a:rPr lang="cs-CZ" altLang="cs-CZ" sz="800" dirty="0" smtClean="0">
                <a:latin typeface="Arial" charset="0"/>
              </a:rPr>
              <a:t>3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Doba skladování při výpadku proudu (hod)	</a:t>
            </a:r>
            <a:r>
              <a:rPr lang="cs-CZ" altLang="cs-CZ" sz="800" dirty="0" smtClean="0">
                <a:latin typeface="Arial" charset="0"/>
              </a:rPr>
              <a:t>10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</a:t>
            </a:r>
            <a:r>
              <a:rPr lang="cs-CZ" altLang="cs-CZ" sz="800" dirty="0" smtClean="0">
                <a:latin typeface="Arial" charset="0"/>
              </a:rPr>
              <a:t>41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</a:t>
            </a:r>
            <a:r>
              <a:rPr lang="cs-CZ" altLang="cs-CZ" sz="800" dirty="0" smtClean="0">
                <a:latin typeface="Arial" charset="0"/>
              </a:rPr>
              <a:t>C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Klimatická třída			N </a:t>
            </a:r>
            <a:r>
              <a:rPr lang="cs-CZ" altLang="cs-CZ" sz="800" dirty="0" smtClean="0">
                <a:latin typeface="Arial" charset="0"/>
              </a:rPr>
              <a:t> 16</a:t>
            </a:r>
            <a:r>
              <a:rPr lang="cs-CZ" altLang="cs-CZ" sz="800" dirty="0">
                <a:latin typeface="Arial" charset="0"/>
              </a:rPr>
              <a:t>°- </a:t>
            </a:r>
            <a:r>
              <a:rPr lang="cs-CZ" altLang="cs-CZ" sz="800" dirty="0" smtClean="0">
                <a:latin typeface="Arial" charset="0"/>
              </a:rPr>
              <a:t>32°C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Hvězdičkové označení 		</a:t>
            </a:r>
            <a:r>
              <a:rPr lang="cs-CZ" altLang="cs-CZ" sz="800" dirty="0" smtClean="0">
                <a:latin typeface="Arial" charset="0"/>
              </a:rPr>
              <a:t>****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 světla		G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Vlastnosti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Statické </a:t>
            </a:r>
            <a:r>
              <a:rPr lang="cs-CZ" altLang="cs-CZ" sz="800" dirty="0" smtClean="0">
                <a:latin typeface="Arial" charset="0"/>
              </a:rPr>
              <a:t>chlazení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Mechanické </a:t>
            </a:r>
            <a:r>
              <a:rPr lang="cs-CZ" altLang="cs-CZ" sz="800" dirty="0" smtClean="0">
                <a:latin typeface="Arial" charset="0"/>
              </a:rPr>
              <a:t>ovládání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Nastavení termostatu 1 – 7 (</a:t>
            </a:r>
            <a:r>
              <a:rPr lang="cs-CZ" altLang="cs-CZ" sz="800" b="1" dirty="0" smtClean="0">
                <a:latin typeface="Arial" charset="0"/>
              </a:rPr>
              <a:t>úroveň 7 Fast Freeze – rychlé mrazení)</a:t>
            </a: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Automatické odmrazování chladničky, manuální mrazáku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Chladnička</a:t>
            </a: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3</a:t>
            </a:r>
            <a:r>
              <a:rPr lang="cs-CZ" altLang="cs-CZ" sz="800" dirty="0" smtClean="0">
                <a:latin typeface="Arial" charset="0"/>
              </a:rPr>
              <a:t> </a:t>
            </a:r>
            <a:r>
              <a:rPr lang="cs-CZ" altLang="cs-CZ" sz="800" dirty="0" smtClean="0">
                <a:latin typeface="Arial" charset="0"/>
              </a:rPr>
              <a:t>+ 1 </a:t>
            </a:r>
            <a:r>
              <a:rPr lang="cs-CZ" altLang="cs-CZ" sz="800" dirty="0">
                <a:latin typeface="Arial" charset="0"/>
              </a:rPr>
              <a:t>nastavitelné skleněné police </a:t>
            </a:r>
            <a:r>
              <a:rPr lang="cs-CZ" altLang="cs-CZ" sz="800" dirty="0" smtClean="0">
                <a:latin typeface="Arial" charset="0"/>
              </a:rPr>
              <a:t>s bílým rámečkem</a:t>
            </a:r>
            <a:endParaRPr lang="cs-CZ" altLang="cs-CZ" sz="800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4 </a:t>
            </a:r>
            <a:r>
              <a:rPr lang="cs-CZ" altLang="cs-CZ" sz="800" dirty="0" smtClean="0">
                <a:latin typeface="Arial" charset="0"/>
              </a:rPr>
              <a:t>přihrádky </a:t>
            </a:r>
            <a:r>
              <a:rPr lang="cs-CZ" altLang="cs-CZ" sz="800" dirty="0">
                <a:latin typeface="Arial" charset="0"/>
              </a:rPr>
              <a:t>ve dveřích chladničky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Crisper - zásuvka na ovoce a </a:t>
            </a:r>
            <a:r>
              <a:rPr lang="cs-CZ" altLang="cs-CZ" sz="800" dirty="0" smtClean="0">
                <a:latin typeface="Arial" charset="0"/>
              </a:rPr>
              <a:t>zeleninu 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Mrazák</a:t>
            </a: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3</a:t>
            </a:r>
            <a:r>
              <a:rPr lang="cs-CZ" altLang="cs-CZ" sz="800" dirty="0" smtClean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plastové </a:t>
            </a:r>
            <a:r>
              <a:rPr lang="cs-CZ" altLang="cs-CZ" sz="800" dirty="0" smtClean="0">
                <a:latin typeface="Arial" charset="0"/>
              </a:rPr>
              <a:t>zásuvky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 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Konstrukce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Osvětlení </a:t>
            </a:r>
            <a:r>
              <a:rPr lang="cs-CZ" altLang="cs-CZ" sz="800" b="1" dirty="0" smtClean="0">
                <a:latin typeface="Arial" charset="0"/>
              </a:rPr>
              <a:t>LED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Integrované </a:t>
            </a:r>
            <a:r>
              <a:rPr lang="cs-CZ" altLang="cs-CZ" sz="800" dirty="0">
                <a:latin typeface="Arial" charset="0"/>
              </a:rPr>
              <a:t>madlo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Výměnný </a:t>
            </a:r>
            <a:r>
              <a:rPr lang="cs-CZ" altLang="cs-CZ" sz="800" dirty="0">
                <a:latin typeface="Arial" charset="0"/>
              </a:rPr>
              <a:t>závěs dveří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2 nastavitelné </a:t>
            </a:r>
            <a:r>
              <a:rPr lang="cs-CZ" altLang="cs-CZ" sz="800" dirty="0" smtClean="0">
                <a:latin typeface="Arial" charset="0"/>
              </a:rPr>
              <a:t>nožičky</a:t>
            </a:r>
            <a:endParaRPr lang="cs-CZ" altLang="cs-CZ" sz="800" b="1" dirty="0" smtClean="0">
              <a:solidFill>
                <a:srgbClr val="C0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381328"/>
            <a:ext cx="1755271" cy="359792"/>
          </a:xfrm>
          <a:prstGeom prst="rect">
            <a:avLst/>
          </a:prstGeom>
        </p:spPr>
      </p:pic>
      <p:sp>
        <p:nvSpPr>
          <p:cNvPr id="36" name="Ovál 35"/>
          <p:cNvSpPr/>
          <p:nvPr/>
        </p:nvSpPr>
        <p:spPr>
          <a:xfrm>
            <a:off x="4860032" y="177289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7" name="TextovéPole 36"/>
          <p:cNvSpPr txBox="1"/>
          <p:nvPr/>
        </p:nvSpPr>
        <p:spPr>
          <a:xfrm>
            <a:off x="4788024" y="1988840"/>
            <a:ext cx="86409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Osvětlení LED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5724129" y="5085184"/>
            <a:ext cx="302433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34005399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8059019067810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Nerez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1794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545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545</a:t>
            </a:r>
            <a:endParaRPr lang="cs-CZ" altLang="cs-CZ" sz="800" dirty="0" smtClean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Čistá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45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1841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580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592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54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4" name="Ovál 23"/>
          <p:cNvSpPr/>
          <p:nvPr/>
        </p:nvSpPr>
        <p:spPr>
          <a:xfrm>
            <a:off x="4860032" y="2564904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5" name="TextovéPole 24"/>
          <p:cNvSpPr txBox="1"/>
          <p:nvPr/>
        </p:nvSpPr>
        <p:spPr>
          <a:xfrm>
            <a:off x="4860032" y="2636912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Zásuvka  na zeleninu Crisper </a:t>
            </a:r>
          </a:p>
        </p:txBody>
      </p:sp>
      <p:sp>
        <p:nvSpPr>
          <p:cNvPr id="49" name="Ovál 48"/>
          <p:cNvSpPr/>
          <p:nvPr/>
        </p:nvSpPr>
        <p:spPr>
          <a:xfrm>
            <a:off x="4860032" y="980728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0" name="TextovéPole 49"/>
          <p:cNvSpPr txBox="1"/>
          <p:nvPr/>
        </p:nvSpPr>
        <p:spPr>
          <a:xfrm>
            <a:off x="4859951" y="1146230"/>
            <a:ext cx="7129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Statické chlazení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3429000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43" name="Obrázek 4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000" t="-11333" r="-13334" b="-14999"/>
          <a:stretch/>
        </p:blipFill>
        <p:spPr>
          <a:xfrm>
            <a:off x="4067944" y="2564904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48" name="Ovál 47"/>
          <p:cNvSpPr/>
          <p:nvPr/>
        </p:nvSpPr>
        <p:spPr>
          <a:xfrm>
            <a:off x="4860032" y="3429000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1" name="TextovéPole 50"/>
          <p:cNvSpPr txBox="1"/>
          <p:nvPr/>
        </p:nvSpPr>
        <p:spPr>
          <a:xfrm>
            <a:off x="4860032" y="3594502"/>
            <a:ext cx="7200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Výměnný závěs dveří</a:t>
            </a:r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42" name="Obrázek 4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8868" y="872752"/>
            <a:ext cx="648000" cy="648000"/>
          </a:xfrm>
          <a:prstGeom prst="rect">
            <a:avLst/>
          </a:prstGeom>
        </p:spPr>
      </p:pic>
      <p:sp>
        <p:nvSpPr>
          <p:cNvPr id="47" name="Obdélník 46"/>
          <p:cNvSpPr/>
          <p:nvPr/>
        </p:nvSpPr>
        <p:spPr>
          <a:xfrm>
            <a:off x="5806860" y="944760"/>
            <a:ext cx="576064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179</a:t>
            </a:r>
            <a:endParaRPr lang="cs-CZ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1772816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2" name="Ovál 1"/>
          <p:cNvSpPr/>
          <p:nvPr/>
        </p:nvSpPr>
        <p:spPr>
          <a:xfrm>
            <a:off x="4067944" y="980728"/>
            <a:ext cx="720000" cy="720000"/>
          </a:xfrm>
          <a:prstGeom prst="ellipse">
            <a:avLst/>
          </a:prstGeom>
          <a:noFill/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TextovéPole 5"/>
          <p:cNvSpPr txBox="1"/>
          <p:nvPr/>
        </p:nvSpPr>
        <p:spPr>
          <a:xfrm>
            <a:off x="4139952" y="1196752"/>
            <a:ext cx="59503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STATIC</a:t>
            </a:r>
            <a:endParaRPr lang="cs-CZ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ovéPole 37">
            <a:extLst>
              <a:ext uri="{FF2B5EF4-FFF2-40B4-BE49-F238E27FC236}">
                <a16:creationId xmlns:a16="http://schemas.microsoft.com/office/drawing/2014/main" xmlns="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63" t="6951" r="29863" b="5900"/>
          <a:stretch/>
        </p:blipFill>
        <p:spPr>
          <a:xfrm>
            <a:off x="5724129" y="1555783"/>
            <a:ext cx="999795" cy="2593217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90" t="4851" r="16814" b="4851"/>
          <a:stretch/>
        </p:blipFill>
        <p:spPr>
          <a:xfrm>
            <a:off x="6813504" y="3124405"/>
            <a:ext cx="1032960" cy="1741853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361397" y="562372"/>
            <a:ext cx="706388" cy="692696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1531239"/>
            <a:ext cx="1136350" cy="22727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1547</TotalTime>
  <Words>42</Words>
  <Application>Microsoft Office PowerPoint</Application>
  <PresentationFormat>Předvádění na obrazovce (4:3)</PresentationFormat>
  <Paragraphs>53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182</cp:revision>
  <cp:lastPrinted>2016-05-31T13:00:02Z</cp:lastPrinted>
  <dcterms:created xsi:type="dcterms:W3CDTF">2015-07-16T11:02:07Z</dcterms:created>
  <dcterms:modified xsi:type="dcterms:W3CDTF">2023-03-27T16:23:49Z</dcterms:modified>
</cp:coreProperties>
</file>