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 varScale="1">
        <p:scale>
          <a:sx n="89" d="100"/>
          <a:sy n="89" d="100"/>
        </p:scale>
        <p:origin x="1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HWD90BP14367GTUS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 sušičkou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SERIES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7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ABT, Flexy Time, 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A-30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98330"/>
            <a:ext cx="3795603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D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 praní: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30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5/9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2,658/266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0,346/35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62/40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1330/B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7:30/3:48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72/A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bezdotykové </a:t>
            </a:r>
            <a:r>
              <a:rPr lang="cs-CZ" altLang="cs-CZ" sz="800" dirty="0">
                <a:latin typeface="Arial" charset="0"/>
              </a:rPr>
              <a:t>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ABT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 smtClean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Flexy Time </a:t>
            </a:r>
            <a:r>
              <a:rPr lang="cs-CZ" altLang="cs-CZ" sz="800" dirty="0">
                <a:latin typeface="Arial" charset="0"/>
              </a:rPr>
              <a:t>– tři režimu: Úspora času/ Úspora energie / Intenzivní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</a:t>
            </a:r>
            <a:r>
              <a:rPr lang="cs-CZ" altLang="cs-CZ" sz="800" b="1" dirty="0" smtClean="0">
                <a:latin typeface="Arial" charset="0"/>
              </a:rPr>
              <a:t>Refresh </a:t>
            </a:r>
            <a:r>
              <a:rPr lang="cs-CZ" altLang="cs-CZ" sz="800" dirty="0" smtClean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Osvěžení </a:t>
            </a:r>
            <a:r>
              <a:rPr lang="cs-CZ" altLang="cs-CZ" sz="800" dirty="0" smtClean="0">
                <a:latin typeface="Arial" charset="0"/>
              </a:rPr>
              <a:t>párou - </a:t>
            </a:r>
            <a:r>
              <a:rPr lang="cs-CZ" altLang="cs-CZ" sz="800" dirty="0">
                <a:latin typeface="Arial" charset="0"/>
              </a:rPr>
              <a:t>vytváří jemnou a teplou vodní mlhu, která proniká do vláken; zbavuje zápachu, desinfikuje a sterilizuje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Ø525 mm </a:t>
            </a:r>
            <a:r>
              <a:rPr lang="cs-CZ" altLang="cs-CZ" sz="800" dirty="0" smtClean="0">
                <a:latin typeface="Arial" charset="0"/>
              </a:rPr>
              <a:t>– objemný prostor pro velké prádlo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Pára </a:t>
            </a:r>
            <a:r>
              <a:rPr lang="cs-CZ" altLang="cs-CZ" sz="800" b="1" dirty="0">
                <a:latin typeface="Arial" charset="0"/>
              </a:rPr>
              <a:t>je automaticky součástí programů: Smart </a:t>
            </a:r>
            <a:r>
              <a:rPr lang="cs-CZ" altLang="cs-CZ" sz="800" b="1" dirty="0" smtClean="0">
                <a:latin typeface="Arial" charset="0"/>
              </a:rPr>
              <a:t>Al a </a:t>
            </a:r>
            <a:r>
              <a:rPr lang="cs-CZ" altLang="cs-CZ" sz="800" b="1" dirty="0">
                <a:latin typeface="Arial" charset="0"/>
              </a:rPr>
              <a:t>Antialergenní </a:t>
            </a:r>
            <a:r>
              <a:rPr lang="cs-CZ" altLang="cs-CZ" sz="800" b="1" dirty="0" smtClean="0">
                <a:latin typeface="Arial" charset="0"/>
              </a:rPr>
              <a:t>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</a:t>
            </a:r>
            <a:r>
              <a:rPr lang="cs-CZ" altLang="cs-CZ" sz="800" dirty="0" smtClean="0">
                <a:latin typeface="Arial" charset="0"/>
              </a:rPr>
              <a:t>Přikrývky</a:t>
            </a:r>
            <a:r>
              <a:rPr lang="cs-CZ" altLang="cs-CZ" sz="800" dirty="0">
                <a:latin typeface="Arial" charset="0"/>
              </a:rPr>
              <a:t>, Antialergenní péče (parní), Refresh (Osvěžení párou), </a:t>
            </a:r>
            <a:r>
              <a:rPr lang="cs-CZ" altLang="cs-CZ" sz="800" dirty="0" smtClean="0">
                <a:latin typeface="Arial" charset="0"/>
              </a:rPr>
              <a:t>Vlna, Jemné</a:t>
            </a:r>
            <a:r>
              <a:rPr lang="cs-CZ" altLang="cs-CZ" sz="800" dirty="0">
                <a:latin typeface="Arial" charset="0"/>
              </a:rPr>
              <a:t>, ECO 40-60, Syntetika, Bavlna, </a:t>
            </a:r>
            <a:r>
              <a:rPr lang="cs-CZ" altLang="cs-CZ" sz="800" dirty="0" smtClean="0">
                <a:latin typeface="Arial" charset="0"/>
              </a:rPr>
              <a:t>Sušení, </a:t>
            </a:r>
            <a:r>
              <a:rPr lang="cs-CZ" altLang="cs-CZ" sz="800" dirty="0">
                <a:latin typeface="Arial" charset="0"/>
              </a:rPr>
              <a:t>Super rychlý 15 min, Odstřeďování</a:t>
            </a:r>
            <a:r>
              <a:rPr lang="cs-CZ" altLang="cs-CZ" sz="800" dirty="0" smtClean="0">
                <a:latin typeface="Arial" charset="0"/>
              </a:rPr>
              <a:t>, Čištění bubnu,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Flexy Time, Odložený konec programu, Přídavné máchání (3), Nastavení teploty praní, Nastavení otáček odstřeďování, Proti pomačkání, </a:t>
            </a:r>
            <a:r>
              <a:rPr lang="cs-CZ" altLang="cs-CZ" sz="800" dirty="0" smtClean="0">
                <a:latin typeface="Arial" charset="0"/>
              </a:rPr>
              <a:t>Úroveň sušení (dle zůstatkové vlhkosti 3 úrovně/ dle času 30, 60, 90, 120, 150 min), </a:t>
            </a:r>
            <a:r>
              <a:rPr lang="cs-CZ" altLang="cs-CZ" sz="800" dirty="0">
                <a:latin typeface="Arial" charset="0"/>
              </a:rPr>
              <a:t>Dálkové ovládání, Dětský </a:t>
            </a:r>
            <a:r>
              <a:rPr lang="cs-CZ" altLang="cs-CZ" sz="800" dirty="0" smtClean="0">
                <a:latin typeface="Arial" charset="0"/>
              </a:rPr>
              <a:t>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</a:t>
            </a:r>
            <a:r>
              <a:rPr lang="cs-CZ" altLang="cs-CZ" sz="800" b="1" dirty="0">
                <a:latin typeface="Arial" charset="0"/>
              </a:rPr>
              <a:t>Invertorový </a:t>
            </a:r>
            <a:r>
              <a:rPr lang="cs-CZ" altLang="cs-CZ" sz="800" b="1" dirty="0" smtClean="0">
                <a:latin typeface="Arial" charset="0"/>
              </a:rPr>
              <a:t>motor </a:t>
            </a:r>
            <a:r>
              <a:rPr lang="cs-CZ" altLang="cs-CZ" sz="800" dirty="0" smtClean="0">
                <a:latin typeface="Arial" charset="0"/>
              </a:rPr>
              <a:t>– nízká spotřeba; </a:t>
            </a:r>
            <a:r>
              <a:rPr lang="cs-CZ" altLang="cs-CZ" sz="800" dirty="0">
                <a:latin typeface="Arial" charset="0"/>
              </a:rPr>
              <a:t>Otvor 36 cm; průměr bubnu 52,5 cm; Osvětlení bubnu, Objem bubnu </a:t>
            </a:r>
            <a:r>
              <a:rPr lang="cs-CZ" altLang="cs-CZ" sz="800" dirty="0" smtClean="0">
                <a:latin typeface="Arial" charset="0"/>
              </a:rPr>
              <a:t>55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56693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31021067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6921081519370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Antracitová s šedými dvířky a stříbrným 		proužkem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530 mm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včetně dveří a 		připojení na 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odpad, 		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476 mm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dveří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a připojení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na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odpad)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1107155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08550" y="119205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A-30 %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104144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98884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motor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řemenem a řemenicí. Nízká spotřeba.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286235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671887" y="2937138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Flexy Time </a:t>
            </a:r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Úspora času/ Úspora energie / Intenzivní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47021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509200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048" y="1943891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0" t="12201" r="21651" b="10101"/>
          <a:stretch/>
        </p:blipFill>
        <p:spPr>
          <a:xfrm>
            <a:off x="5588581" y="1740923"/>
            <a:ext cx="1986751" cy="277395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0"/>
          <a:srcRect l="79821" t="651" r="1009" b="89899"/>
          <a:stretch/>
        </p:blipFill>
        <p:spPr>
          <a:xfrm>
            <a:off x="8336117" y="904027"/>
            <a:ext cx="648072" cy="6480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9414" y="1805774"/>
            <a:ext cx="1313407" cy="26644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2473</TotalTime>
  <Words>115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292</cp:revision>
  <cp:lastPrinted>2025-07-01T09:17:14Z</cp:lastPrinted>
  <dcterms:created xsi:type="dcterms:W3CDTF">2015-07-16T11:02:07Z</dcterms:created>
  <dcterms:modified xsi:type="dcterms:W3CDTF">2026-01-16T11:09:03Z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