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6" d="100"/>
          <a:sy n="86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HWO15NWD4XB1</a:t>
            </a:r>
            <a:r>
              <a:rPr lang="cs-CZ" sz="1400" dirty="0"/>
              <a:t>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Ohřevná zásuvka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výška 14,5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Program odmrazování, kynutí, ohřívání jídla a pomalého vaření,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pull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otevírání a zavírání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20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Rozmezí teploty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(°C)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	30-70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příkon (W)			420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Programy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Odmrazování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Kynutí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Ohřívač jídla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Pomalé vaření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&amp;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– systém otevírání a zavírání zatlačením na zásuvku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36000653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8059019036519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145 × 595 × 562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210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3A77D07-2231-6DC3-E61E-D0E054FA8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056" y="1224904"/>
            <a:ext cx="3185142" cy="25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3703</TotalTime>
  <Words>143</Words>
  <Application>Microsoft Office PowerPoint</Application>
  <PresentationFormat>Předvádění na obrazovce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298</cp:revision>
  <cp:lastPrinted>2016-05-31T13:00:02Z</cp:lastPrinted>
  <dcterms:created xsi:type="dcterms:W3CDTF">2015-07-16T11:02:07Z</dcterms:created>
  <dcterms:modified xsi:type="dcterms:W3CDTF">2023-06-12T13:31:01Z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