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</p:sldMasterIdLst>
  <p:sldIdLst>
    <p:sldId id="256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2B9A9-C551-4426-A64F-7C9BEE422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5D8359-1A63-4C0B-900A-AA76532C6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630F44-BDBD-4863-9705-724DCD14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4598E7-7C48-4A82-B2B3-A09BC6B0A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785DE8-D3C9-4553-ADD5-562E85244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291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37FD5-52EB-4AF7-9F15-8B736864F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895BAB-B389-4C85-8A1B-B5C40ACF4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BDF10C-7C23-4BC8-B7EE-0E60E5BF2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E455CA-0F57-43EF-9034-E9B49AF1E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A49EF3-F8DC-4388-8C8C-DC940A37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2717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37092E0-2AF0-48FB-8587-31D174526C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C6A8E55-760D-47B4-B0ED-77EE0BD11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87874C-F34F-494C-A67F-D5AF4B44F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8972CC-1FA2-4704-8B77-699E97DEB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49649B-A621-4550-9F35-C9CDA8396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64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sr-Latn-C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793200"/>
            <a:ext cx="12192000" cy="64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80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12800" y="3599507"/>
            <a:ext cx="8128000" cy="12017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200"/>
              </a:lnSpc>
              <a:buNone/>
              <a:defRPr lang="en-US" sz="4800" kern="1200" dirty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>
              <a:lnSpc>
                <a:spcPts val="4200"/>
              </a:lnSpc>
            </a:pPr>
            <a:r>
              <a:rPr lang="en-US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</a:t>
            </a:r>
            <a:br>
              <a:rPr lang="sl-SI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</a:t>
            </a:r>
            <a:r>
              <a:rPr lang="sl-SI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923892" y="4801244"/>
            <a:ext cx="8016908" cy="571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Subtitle</a:t>
            </a:r>
            <a:endParaRPr lang="en-US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sz="quarter" idx="15" hasCustomPrompt="1"/>
          </p:nvPr>
        </p:nvSpPr>
        <p:spPr>
          <a:xfrm>
            <a:off x="923892" y="5375564"/>
            <a:ext cx="5976937" cy="7183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l-SI" dirty="0"/>
              <a:t>Name, </a:t>
            </a:r>
            <a:r>
              <a:rPr lang="sl-SI" dirty="0" err="1"/>
              <a:t>function</a:t>
            </a:r>
            <a:br>
              <a:rPr lang="sl-SI" dirty="0"/>
            </a:br>
            <a:r>
              <a:rPr lang="sl-SI" dirty="0" err="1"/>
              <a:t>Location</a:t>
            </a:r>
            <a:r>
              <a:rPr lang="sl-SI" dirty="0"/>
              <a:t>, date</a:t>
            </a:r>
          </a:p>
        </p:txBody>
      </p:sp>
      <p:pic>
        <p:nvPicPr>
          <p:cNvPr id="1029" name="Picture 5" descr="Z:\Posao\Corpo\GORENJE\Design manuel Gorenje\Logo\Gorenje logo RGB white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329509"/>
            <a:ext cx="1260000" cy="36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529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943847" y="4640997"/>
            <a:ext cx="6068800" cy="1321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 hasCustomPrompt="1"/>
          </p:nvPr>
        </p:nvSpPr>
        <p:spPr>
          <a:xfrm>
            <a:off x="767408" y="3810003"/>
            <a:ext cx="10756776" cy="731701"/>
          </a:xfrm>
          <a:prstGeom prst="rect">
            <a:avLst/>
          </a:prstGeom>
        </p:spPr>
        <p:txBody>
          <a:bodyPr/>
          <a:lstStyle>
            <a:lvl1pPr algn="l">
              <a:defRPr sz="4400"/>
            </a:lvl1pPr>
          </a:lstStyle>
          <a:p>
            <a:r>
              <a:rPr lang="en-GB" sz="4800" dirty="0"/>
              <a:t>CHAPTER TITLE</a:t>
            </a:r>
            <a:endParaRPr lang="sl-SI" sz="4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6" name="Picture 8" descr="Z:\Posao\Corpo\GORENJE\Design manuel Gorenje\Logo\Gorenje logo RGB gray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329507"/>
            <a:ext cx="1260000" cy="36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479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 userDrawn="1"/>
        </p:nvSpPr>
        <p:spPr>
          <a:xfrm>
            <a:off x="827667" y="990603"/>
            <a:ext cx="2728332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Contents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86606" y="5257800"/>
            <a:ext cx="4744297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59"/>
          <p:cNvSpPr>
            <a:spLocks noGrp="1"/>
          </p:cNvSpPr>
          <p:nvPr>
            <p:ph type="body" sz="quarter" idx="26" hasCustomPrompt="1"/>
          </p:nvPr>
        </p:nvSpPr>
        <p:spPr>
          <a:xfrm>
            <a:off x="2795635" y="3630586"/>
            <a:ext cx="1439333" cy="72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74" name="Text Placeholder 73"/>
          <p:cNvSpPr>
            <a:spLocks noGrp="1"/>
          </p:cNvSpPr>
          <p:nvPr>
            <p:ph type="body" sz="quarter" idx="30" hasCustomPrompt="1"/>
          </p:nvPr>
        </p:nvSpPr>
        <p:spPr>
          <a:xfrm>
            <a:off x="2795633" y="4350586"/>
            <a:ext cx="1440416" cy="18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76" name="Text Placeholder 75"/>
          <p:cNvSpPr>
            <a:spLocks noGrp="1"/>
          </p:cNvSpPr>
          <p:nvPr>
            <p:ph type="body" sz="quarter" idx="31" hasCustomPrompt="1"/>
          </p:nvPr>
        </p:nvSpPr>
        <p:spPr>
          <a:xfrm>
            <a:off x="2795635" y="4530588"/>
            <a:ext cx="1441449" cy="207015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77" name="Text Placeholder 59"/>
          <p:cNvSpPr>
            <a:spLocks noGrp="1"/>
          </p:cNvSpPr>
          <p:nvPr>
            <p:ph type="body" sz="quarter" idx="32" hasCustomPrompt="1"/>
          </p:nvPr>
        </p:nvSpPr>
        <p:spPr>
          <a:xfrm>
            <a:off x="4355808" y="3635597"/>
            <a:ext cx="1439333" cy="720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78" name="Text Placeholder 73"/>
          <p:cNvSpPr>
            <a:spLocks noGrp="1"/>
          </p:cNvSpPr>
          <p:nvPr>
            <p:ph type="body" sz="quarter" idx="33" hasCustomPrompt="1"/>
          </p:nvPr>
        </p:nvSpPr>
        <p:spPr>
          <a:xfrm>
            <a:off x="4355807" y="4355597"/>
            <a:ext cx="1440416" cy="1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79" name="Text Placeholder 75"/>
          <p:cNvSpPr>
            <a:spLocks noGrp="1"/>
          </p:cNvSpPr>
          <p:nvPr>
            <p:ph type="body" sz="quarter" idx="34" hasCustomPrompt="1"/>
          </p:nvPr>
        </p:nvSpPr>
        <p:spPr>
          <a:xfrm>
            <a:off x="4355809" y="4535599"/>
            <a:ext cx="1441449" cy="2070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00"/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80" name="Text Placeholder 59"/>
          <p:cNvSpPr>
            <a:spLocks noGrp="1"/>
          </p:cNvSpPr>
          <p:nvPr>
            <p:ph type="body" sz="quarter" idx="35" hasCustomPrompt="1"/>
          </p:nvPr>
        </p:nvSpPr>
        <p:spPr>
          <a:xfrm>
            <a:off x="5915980" y="3637380"/>
            <a:ext cx="1439333" cy="72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81" name="Text Placeholder 73"/>
          <p:cNvSpPr>
            <a:spLocks noGrp="1"/>
          </p:cNvSpPr>
          <p:nvPr>
            <p:ph type="body" sz="quarter" idx="36" hasCustomPrompt="1"/>
          </p:nvPr>
        </p:nvSpPr>
        <p:spPr>
          <a:xfrm>
            <a:off x="5915980" y="4357380"/>
            <a:ext cx="1440416" cy="18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82" name="Text Placeholder 75"/>
          <p:cNvSpPr>
            <a:spLocks noGrp="1"/>
          </p:cNvSpPr>
          <p:nvPr>
            <p:ph type="body" sz="quarter" idx="37" hasCustomPrompt="1"/>
          </p:nvPr>
        </p:nvSpPr>
        <p:spPr>
          <a:xfrm>
            <a:off x="5915982" y="4537382"/>
            <a:ext cx="1441449" cy="207015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83" name="Text Placeholder 59"/>
          <p:cNvSpPr>
            <a:spLocks noGrp="1"/>
          </p:cNvSpPr>
          <p:nvPr>
            <p:ph type="body" sz="quarter" idx="38" hasCustomPrompt="1"/>
          </p:nvPr>
        </p:nvSpPr>
        <p:spPr>
          <a:xfrm>
            <a:off x="7476155" y="3626241"/>
            <a:ext cx="1439333" cy="720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84" name="Text Placeholder 73"/>
          <p:cNvSpPr>
            <a:spLocks noGrp="1"/>
          </p:cNvSpPr>
          <p:nvPr>
            <p:ph type="body" sz="quarter" idx="39" hasCustomPrompt="1"/>
          </p:nvPr>
        </p:nvSpPr>
        <p:spPr>
          <a:xfrm>
            <a:off x="7476153" y="4346241"/>
            <a:ext cx="1440416" cy="1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85" name="Text Placeholder 75"/>
          <p:cNvSpPr>
            <a:spLocks noGrp="1"/>
          </p:cNvSpPr>
          <p:nvPr>
            <p:ph type="body" sz="quarter" idx="40" hasCustomPrompt="1"/>
          </p:nvPr>
        </p:nvSpPr>
        <p:spPr>
          <a:xfrm>
            <a:off x="7476156" y="4526243"/>
            <a:ext cx="1441449" cy="2070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00"/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86" name="Text Placeholder 59"/>
          <p:cNvSpPr>
            <a:spLocks noGrp="1"/>
          </p:cNvSpPr>
          <p:nvPr>
            <p:ph type="body" sz="quarter" idx="41" hasCustomPrompt="1"/>
          </p:nvPr>
        </p:nvSpPr>
        <p:spPr>
          <a:xfrm>
            <a:off x="2791919" y="2432096"/>
            <a:ext cx="1439333" cy="720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87" name="Text Placeholder 73"/>
          <p:cNvSpPr>
            <a:spLocks noGrp="1"/>
          </p:cNvSpPr>
          <p:nvPr>
            <p:ph type="body" sz="quarter" idx="42" hasCustomPrompt="1"/>
          </p:nvPr>
        </p:nvSpPr>
        <p:spPr>
          <a:xfrm>
            <a:off x="2791917" y="3152096"/>
            <a:ext cx="1440416" cy="1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88" name="Text Placeholder 75"/>
          <p:cNvSpPr>
            <a:spLocks noGrp="1"/>
          </p:cNvSpPr>
          <p:nvPr>
            <p:ph type="body" sz="quarter" idx="43" hasCustomPrompt="1"/>
          </p:nvPr>
        </p:nvSpPr>
        <p:spPr>
          <a:xfrm>
            <a:off x="2791920" y="3332098"/>
            <a:ext cx="1441449" cy="2070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00"/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89" name="Text Placeholder 59"/>
          <p:cNvSpPr>
            <a:spLocks noGrp="1"/>
          </p:cNvSpPr>
          <p:nvPr>
            <p:ph type="body" sz="quarter" idx="44" hasCustomPrompt="1"/>
          </p:nvPr>
        </p:nvSpPr>
        <p:spPr>
          <a:xfrm>
            <a:off x="4352092" y="2437107"/>
            <a:ext cx="1439333" cy="72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90" name="Text Placeholder 73"/>
          <p:cNvSpPr>
            <a:spLocks noGrp="1"/>
          </p:cNvSpPr>
          <p:nvPr>
            <p:ph type="body" sz="quarter" idx="45" hasCustomPrompt="1"/>
          </p:nvPr>
        </p:nvSpPr>
        <p:spPr>
          <a:xfrm>
            <a:off x="4352091" y="3157107"/>
            <a:ext cx="1440416" cy="18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91" name="Text Placeholder 75"/>
          <p:cNvSpPr>
            <a:spLocks noGrp="1"/>
          </p:cNvSpPr>
          <p:nvPr>
            <p:ph type="body" sz="quarter" idx="46" hasCustomPrompt="1"/>
          </p:nvPr>
        </p:nvSpPr>
        <p:spPr>
          <a:xfrm>
            <a:off x="4352093" y="3337106"/>
            <a:ext cx="1441449" cy="207015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92" name="Text Placeholder 59"/>
          <p:cNvSpPr>
            <a:spLocks noGrp="1"/>
          </p:cNvSpPr>
          <p:nvPr>
            <p:ph type="body" sz="quarter" idx="47" hasCustomPrompt="1"/>
          </p:nvPr>
        </p:nvSpPr>
        <p:spPr>
          <a:xfrm>
            <a:off x="5912264" y="2438890"/>
            <a:ext cx="1439333" cy="720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93" name="Text Placeholder 73"/>
          <p:cNvSpPr>
            <a:spLocks noGrp="1"/>
          </p:cNvSpPr>
          <p:nvPr>
            <p:ph type="body" sz="quarter" idx="48" hasCustomPrompt="1"/>
          </p:nvPr>
        </p:nvSpPr>
        <p:spPr>
          <a:xfrm>
            <a:off x="5912264" y="3158890"/>
            <a:ext cx="1440416" cy="1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94" name="Text Placeholder 75"/>
          <p:cNvSpPr>
            <a:spLocks noGrp="1"/>
          </p:cNvSpPr>
          <p:nvPr>
            <p:ph type="body" sz="quarter" idx="49" hasCustomPrompt="1"/>
          </p:nvPr>
        </p:nvSpPr>
        <p:spPr>
          <a:xfrm>
            <a:off x="5912266" y="3338892"/>
            <a:ext cx="1441449" cy="2070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00"/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sp>
        <p:nvSpPr>
          <p:cNvPr id="95" name="Text Placeholder 59"/>
          <p:cNvSpPr>
            <a:spLocks noGrp="1"/>
          </p:cNvSpPr>
          <p:nvPr>
            <p:ph type="body" sz="quarter" idx="50" hasCustomPrompt="1"/>
          </p:nvPr>
        </p:nvSpPr>
        <p:spPr>
          <a:xfrm>
            <a:off x="7472439" y="2427751"/>
            <a:ext cx="1439333" cy="72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XX</a:t>
            </a:r>
            <a:endParaRPr lang="sr-Latn-CS" dirty="0"/>
          </a:p>
        </p:txBody>
      </p:sp>
      <p:sp>
        <p:nvSpPr>
          <p:cNvPr id="96" name="Text Placeholder 73"/>
          <p:cNvSpPr>
            <a:spLocks noGrp="1"/>
          </p:cNvSpPr>
          <p:nvPr>
            <p:ph type="body" sz="quarter" idx="51" hasCustomPrompt="1"/>
          </p:nvPr>
        </p:nvSpPr>
        <p:spPr>
          <a:xfrm>
            <a:off x="7472437" y="3147751"/>
            <a:ext cx="1440416" cy="180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11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  <a:endParaRPr lang="sr-Latn-CS" dirty="0"/>
          </a:p>
        </p:txBody>
      </p:sp>
      <p:sp>
        <p:nvSpPr>
          <p:cNvPr id="97" name="Text Placeholder 75"/>
          <p:cNvSpPr>
            <a:spLocks noGrp="1"/>
          </p:cNvSpPr>
          <p:nvPr>
            <p:ph type="body" sz="quarter" idx="52" hasCustomPrompt="1"/>
          </p:nvPr>
        </p:nvSpPr>
        <p:spPr>
          <a:xfrm>
            <a:off x="7472440" y="3327750"/>
            <a:ext cx="1441449" cy="207015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Subtitle</a:t>
            </a:r>
            <a:endParaRPr lang="sr-Latn-CS" dirty="0"/>
          </a:p>
        </p:txBody>
      </p:sp>
      <p:pic>
        <p:nvPicPr>
          <p:cNvPr id="29" name="Picture 8" descr="Z:\Posao\Corpo\GORENJE\Design manuel Gorenje\Logo\Gorenje logo RGB gray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329507"/>
            <a:ext cx="1260000" cy="36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34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52800"/>
            <a:ext cx="12192000" cy="76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sl-SI" sz="4800" dirty="0">
                <a:cs typeface="Arial" panose="020B0604020202020204" pitchFamily="34" charset="0"/>
              </a:defRPr>
            </a:lvl1pPr>
          </a:lstStyle>
          <a:p>
            <a:r>
              <a:rPr lang="en-US" sz="4800" dirty="0"/>
              <a:t>Thank you</a:t>
            </a:r>
            <a:endParaRPr lang="sl-SI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48400"/>
            <a:ext cx="12192000" cy="304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www.gorenje.com</a:t>
            </a:r>
            <a:endParaRPr lang="sr-Latn-CS" dirty="0"/>
          </a:p>
        </p:txBody>
      </p:sp>
      <p:pic>
        <p:nvPicPr>
          <p:cNvPr id="5" name="Picture 8" descr="Z:\Posao\Corpo\GORENJE\Design manuel Gorenje\Logo\Gorenje logo RGB gray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329507"/>
            <a:ext cx="1260000" cy="36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266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829188" y="1844824"/>
            <a:ext cx="10547401" cy="4392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890287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90287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71049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829190" y="990600"/>
            <a:ext cx="10547399" cy="5246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78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2075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32075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7" name="Označba mesta vsebine 6"/>
          <p:cNvSpPr>
            <a:spLocks noGrp="1"/>
          </p:cNvSpPr>
          <p:nvPr>
            <p:ph sz="quarter" idx="54"/>
          </p:nvPr>
        </p:nvSpPr>
        <p:spPr>
          <a:xfrm>
            <a:off x="914400" y="2367880"/>
            <a:ext cx="8737600" cy="358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80498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2075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32075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914400" y="4668841"/>
            <a:ext cx="9245600" cy="1323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54"/>
          </p:nvPr>
        </p:nvSpPr>
        <p:spPr>
          <a:xfrm>
            <a:off x="914400" y="2371328"/>
            <a:ext cx="9245600" cy="2209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19280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89191-AF27-44D5-99CE-89F1BC517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F65908-BB68-4832-908C-FED3413CC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4D075-C4C6-4F64-89A2-83120FFC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224A76-1FF5-45F1-9817-962E838D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5E2F2D-F027-4A4E-8B5D-46DF689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446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2075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32075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502400" y="1836738"/>
            <a:ext cx="5268384" cy="206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54"/>
          </p:nvPr>
        </p:nvSpPr>
        <p:spPr>
          <a:xfrm>
            <a:off x="6502400" y="4041400"/>
            <a:ext cx="5268384" cy="322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BEB4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55"/>
          </p:nvPr>
        </p:nvSpPr>
        <p:spPr>
          <a:xfrm>
            <a:off x="871984" y="1836738"/>
            <a:ext cx="5080000" cy="38020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835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2075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32075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1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914400" y="2514600"/>
            <a:ext cx="9753600" cy="28194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24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2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2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14351" y="4668841"/>
            <a:ext cx="5166783" cy="107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502401" y="4668841"/>
            <a:ext cx="5167352" cy="107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914402" y="2209800"/>
            <a:ext cx="5166732" cy="22098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6502402" y="2209800"/>
            <a:ext cx="5167351" cy="22098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26461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2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2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14375" y="4668841"/>
            <a:ext cx="3360000" cy="107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4622787" y="4668841"/>
            <a:ext cx="3360000" cy="107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914375" y="2209800"/>
            <a:ext cx="3360000" cy="21600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  <p:sp>
        <p:nvSpPr>
          <p:cNvPr id="13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4622787" y="2209800"/>
            <a:ext cx="3360000" cy="21600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  <p:sp>
        <p:nvSpPr>
          <p:cNvPr id="14" name="Picture Placeholder 21"/>
          <p:cNvSpPr>
            <a:spLocks noGrp="1"/>
          </p:cNvSpPr>
          <p:nvPr>
            <p:ph type="pic" sz="quarter" idx="17"/>
          </p:nvPr>
        </p:nvSpPr>
        <p:spPr>
          <a:xfrm>
            <a:off x="8331200" y="2209800"/>
            <a:ext cx="3360000" cy="2160000"/>
          </a:xfrm>
          <a:prstGeom prst="rect">
            <a:avLst/>
          </a:prstGeom>
        </p:spPr>
        <p:txBody>
          <a:bodyPr/>
          <a:lstStyle/>
          <a:p>
            <a:endParaRPr lang="sr-Latn-CS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8331200" y="4648203"/>
            <a:ext cx="3360000" cy="107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49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2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2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1828800" y="2373603"/>
            <a:ext cx="5588000" cy="280079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8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914402" y="3663019"/>
            <a:ext cx="914425" cy="4783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</a:lstStyle>
          <a:p>
            <a:endParaRPr lang="sr-Latn-CS" dirty="0"/>
          </a:p>
        </p:txBody>
      </p:sp>
      <p:sp>
        <p:nvSpPr>
          <p:cNvPr id="19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914402" y="4800603"/>
            <a:ext cx="914425" cy="4783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</a:lstStyle>
          <a:p>
            <a:endParaRPr lang="sr-Latn-C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914402" y="2438403"/>
            <a:ext cx="914425" cy="4783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</a:lstStyle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24016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4033388" y="2060848"/>
            <a:ext cx="3960000" cy="396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180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45388" y="2060848"/>
            <a:ext cx="3960000" cy="396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2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2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53" hasCustomPrompt="1"/>
          </p:nvPr>
        </p:nvSpPr>
        <p:spPr>
          <a:xfrm>
            <a:off x="829188" y="389991"/>
            <a:ext cx="8331200" cy="1905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800" dirty="0">
                <a:solidFill>
                  <a:schemeClr val="accent1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>
              <a:lnSpc>
                <a:spcPct val="80000"/>
              </a:lnSpc>
            </a:pPr>
            <a:r>
              <a:rPr lang="en-US" sz="8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PRESENTATION TITLE / </a:t>
            </a:r>
            <a:r>
              <a:rPr lang="en-US" sz="800" dirty="0">
                <a:solidFill>
                  <a:schemeClr val="accent1"/>
                </a:solidFill>
                <a:cs typeface="Arial" panose="020B0604020202020204" pitchFamily="34" charset="0"/>
              </a:rPr>
              <a:t>PRESENTATION SUBTITLE</a:t>
            </a:r>
            <a:r>
              <a:rPr lang="en-US" sz="8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871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829187" y="2314730"/>
            <a:ext cx="3060000" cy="306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1200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29187" y="2314728"/>
            <a:ext cx="3060000" cy="306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2" y="990600"/>
            <a:ext cx="8824332" cy="381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3200" kern="100" dirty="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>
              <a:lnSpc>
                <a:spcPct val="70000"/>
              </a:lnSpc>
            </a:pPr>
            <a:r>
              <a:rPr lang="pt-BR" sz="32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2" y="1389441"/>
            <a:ext cx="8824332" cy="3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pt-BR" sz="2000" kern="100" smtClean="0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pt-BR" sz="2000" kern="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Subtitle</a:t>
            </a:r>
            <a:endParaRPr lang="sr-Latn-CS" dirty="0"/>
          </a:p>
        </p:txBody>
      </p:sp>
      <p:sp>
        <p:nvSpPr>
          <p:cNvPr id="16" name="Oval 15"/>
          <p:cNvSpPr/>
          <p:nvPr userDrawn="1"/>
        </p:nvSpPr>
        <p:spPr>
          <a:xfrm>
            <a:off x="4593344" y="2314730"/>
            <a:ext cx="3060000" cy="306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1200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593344" y="2314730"/>
            <a:ext cx="3060000" cy="306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18" name="Oval 17"/>
          <p:cNvSpPr/>
          <p:nvPr userDrawn="1"/>
        </p:nvSpPr>
        <p:spPr>
          <a:xfrm>
            <a:off x="8357502" y="2314730"/>
            <a:ext cx="3060000" cy="306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1200" dirty="0"/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8357503" y="2314728"/>
            <a:ext cx="3060000" cy="306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378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01B8D-7625-41CE-B442-FED905B87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0D3A0F2-1146-4162-A9A5-3977A3819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47ABA3-C446-491A-A23F-F907F4FFA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CD5A3C-45BA-4C9E-943C-3E49F81B7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AB7A76-3608-47F5-9B01-7DE5AD9F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49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390044-E107-4088-91F8-3315A063E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5840A3-2CCC-40D4-AF51-4363D9DFB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305122-1495-484D-8489-F2234204C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256317-7A21-44D9-A806-BE41EEBE2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8FA26B-91AC-43E6-97B8-5B0736CC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8CB037-49B4-4E64-9C0E-6571FD781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50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74CBD-DCAB-42E0-A907-433C62714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19D58A5-536B-4751-8DEA-7A7F5BB5B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79AA2D0-9624-43DD-AB69-EFA57CDC5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427EF5C-3F81-46E6-9980-BFFE80927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8A4030-04DD-458D-B42D-192B5D434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AD8F56D-5094-41A5-9567-563F9913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DC59E0B-F97B-48C4-94AA-EE1CE1AE6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980E238-377F-4667-9AB4-5F448D38F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06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2623B-0F25-4C41-866D-8D6BD310D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883A9A2-EDFE-4612-8B7F-4C85E29DB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41CC783-CC74-4ED8-B04D-CEEF98BC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1FB1A3-480C-423C-854E-919C95176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553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073FAE9-CA6A-4B70-BF11-80322979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0A26961-4A08-4402-A059-B4E7B07F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ECED90-0179-4CE3-8A7F-63F2D260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89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BAAB6-3F72-43EA-B0AA-B9894E5E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9F8C51-4B8D-4558-8457-7585F0DFC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16FF126-D562-4424-B16E-3C61BBA73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32E967-4E10-4574-BDE4-8C3A09B6D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6EC855-27B2-4A9E-8F5E-54C4CCAB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A6D2DE-8E53-4D04-BB79-44D2B801B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074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25785-6408-4BC5-BB97-7CFDFBB8E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1DA795F-8FB1-4EB4-8A15-1D2771D08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536680-322E-407F-8688-CE4EDAA54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9BFFC9-34BC-41C8-9AC3-190ACE2D6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3380574-33C8-4BE5-9502-29D145C3B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6FFB566-7AAF-49D0-9688-275C92A2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69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B3312BD8-F9F4-48AC-8E03-7FD07A339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1798693-1CC5-45D3-A5C1-C5E8EFA25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E3D6F2-57E5-48FB-AE32-8685C44E74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87B9-8D37-4247-9879-2456E7CF0354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57EE8B-95D3-472E-8C2C-B137B5415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87107C-314B-4128-B3B5-C9B9E8603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6D2E7-CD20-481A-98B9-4C2634582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84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4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746400"/>
            <a:ext cx="12192000" cy="11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800"/>
          </a:p>
        </p:txBody>
      </p:sp>
      <p:sp>
        <p:nvSpPr>
          <p:cNvPr id="12" name="TextBox 11"/>
          <p:cNvSpPr txBox="1"/>
          <p:nvPr/>
        </p:nvSpPr>
        <p:spPr>
          <a:xfrm>
            <a:off x="11379202" y="6324603"/>
            <a:ext cx="493132" cy="184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fld id="{B6F15528-21DE-4FAA-801E-634DDDAF4B2B}" type="slidenum">
              <a:rPr lang="en-US" sz="800" smtClean="0"/>
              <a:pPr/>
              <a:t>‹#›</a:t>
            </a:fld>
            <a:endParaRPr lang="pt-BR" sz="800" kern="1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Picture 8" descr="Z:\Posao\Corpo\GORENJE\Design manuel Gorenje\Logo\Gorenje logo RGB gray.wm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329507"/>
            <a:ext cx="1260000" cy="36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4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SORTIMENT GORENJE HVAC  </a:t>
            </a:r>
          </a:p>
          <a:p>
            <a:r>
              <a:rPr lang="sl-SI" dirty="0">
                <a:solidFill>
                  <a:schemeClr val="accent2"/>
                </a:solidFill>
              </a:rPr>
              <a:t>Novinky 2017/2018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25045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besedila 3"/>
          <p:cNvSpPr>
            <a:spLocks noGrp="1"/>
          </p:cNvSpPr>
          <p:nvPr>
            <p:ph type="body" sz="quarter" idx="10"/>
          </p:nvPr>
        </p:nvSpPr>
        <p:spPr>
          <a:xfrm>
            <a:off x="917042" y="1970528"/>
            <a:ext cx="5538997" cy="4392488"/>
          </a:xfrm>
        </p:spPr>
        <p:txBody>
          <a:bodyPr/>
          <a:lstStyle/>
          <a:p>
            <a:r>
              <a:rPr lang="sl-SI" dirty="0"/>
              <a:t>Funkce:</a:t>
            </a:r>
          </a:p>
          <a:p>
            <a:r>
              <a:rPr lang="sl-SI" dirty="0"/>
              <a:t>• Tvrzené sklo</a:t>
            </a:r>
          </a:p>
          <a:p>
            <a:r>
              <a:rPr lang="sl-SI" dirty="0"/>
              <a:t>• Hliníkové topné těleso</a:t>
            </a:r>
          </a:p>
          <a:p>
            <a:r>
              <a:rPr lang="sl-SI" dirty="0"/>
              <a:t>• Topný výkon 2000 W</a:t>
            </a:r>
          </a:p>
          <a:p>
            <a:r>
              <a:rPr lang="sl-SI" dirty="0"/>
              <a:t>• LED displej</a:t>
            </a:r>
          </a:p>
          <a:p>
            <a:r>
              <a:rPr lang="sl-SI" dirty="0"/>
              <a:t>• Dotykové ovládání</a:t>
            </a:r>
          </a:p>
          <a:p>
            <a:r>
              <a:rPr lang="sl-SI" dirty="0"/>
              <a:t>• Termostat</a:t>
            </a:r>
          </a:p>
          <a:p>
            <a:r>
              <a:rPr lang="sl-SI" dirty="0"/>
              <a:t>• Časovač 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Panelový ohřívač vzduchu</a:t>
            </a:r>
          </a:p>
        </p:txBody>
      </p:sp>
      <p:sp>
        <p:nvSpPr>
          <p:cNvPr id="6" name="Označba mesta besedila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l-SI" dirty="0"/>
              <a:t>Model: </a:t>
            </a:r>
            <a:r>
              <a:rPr lang="sl-SI" dirty="0">
                <a:solidFill>
                  <a:srgbClr val="00BEB4"/>
                </a:solidFill>
              </a:rPr>
              <a:t>Opti Heat 2000 GEP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5284804"/>
            <a:ext cx="978746" cy="562803"/>
          </a:xfrm>
          <a:prstGeom prst="rect">
            <a:avLst/>
          </a:prstGeom>
        </p:spPr>
      </p:pic>
      <p:sp>
        <p:nvSpPr>
          <p:cNvPr id="11" name="Obdĺžnik 10"/>
          <p:cNvSpPr/>
          <p:nvPr/>
        </p:nvSpPr>
        <p:spPr>
          <a:xfrm>
            <a:off x="9336359" y="5562522"/>
            <a:ext cx="9787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Vč. DPH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图片 3" descr="$L5WVRA(%IIJHFJF8_`QZFY">
            <a:extLst>
              <a:ext uri="{FF2B5EF4-FFF2-40B4-BE49-F238E27FC236}">
                <a16:creationId xmlns:a16="http://schemas.microsoft.com/office/drawing/2014/main" id="{08C381B2-173C-4146-A763-5CF41C4A6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311" y="2147910"/>
            <a:ext cx="4432095" cy="2897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CDE7765-AE76-4BF0-A26D-C9D6964D5790}"/>
              </a:ext>
            </a:extLst>
          </p:cNvPr>
          <p:cNvSpPr txBox="1"/>
          <p:nvPr/>
        </p:nvSpPr>
        <p:spPr>
          <a:xfrm>
            <a:off x="9336358" y="5284804"/>
            <a:ext cx="10507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cs-CZ" dirty="0"/>
              <a:t>2.990 Kč</a:t>
            </a:r>
          </a:p>
        </p:txBody>
      </p:sp>
    </p:spTree>
    <p:extLst>
      <p:ext uri="{BB962C8B-B14F-4D97-AF65-F5344CB8AC3E}">
        <p14:creationId xmlns:p14="http://schemas.microsoft.com/office/powerpoint/2010/main" val="28005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besedila 3"/>
          <p:cNvSpPr>
            <a:spLocks noGrp="1"/>
          </p:cNvSpPr>
          <p:nvPr>
            <p:ph type="body" sz="quarter" idx="10"/>
          </p:nvPr>
        </p:nvSpPr>
        <p:spPr>
          <a:xfrm>
            <a:off x="917042" y="1970528"/>
            <a:ext cx="5538997" cy="4392488"/>
          </a:xfrm>
        </p:spPr>
        <p:txBody>
          <a:bodyPr/>
          <a:lstStyle/>
          <a:p>
            <a:r>
              <a:rPr lang="sl-SI" dirty="0"/>
              <a:t>Funkce:</a:t>
            </a:r>
          </a:p>
          <a:p>
            <a:r>
              <a:rPr lang="sl-SI" dirty="0"/>
              <a:t>• Hliníkové topné těleso</a:t>
            </a:r>
          </a:p>
          <a:p>
            <a:r>
              <a:rPr lang="sl-SI" dirty="0"/>
              <a:t>• Topný výkon 2000 W</a:t>
            </a:r>
          </a:p>
          <a:p>
            <a:r>
              <a:rPr lang="sl-SI" dirty="0"/>
              <a:t>• LED displej</a:t>
            </a:r>
          </a:p>
          <a:p>
            <a:r>
              <a:rPr lang="sl-SI" dirty="0"/>
              <a:t>• Dotykové ovládání</a:t>
            </a:r>
          </a:p>
          <a:p>
            <a:r>
              <a:rPr lang="sl-SI" dirty="0"/>
              <a:t>• Termostat</a:t>
            </a:r>
          </a:p>
          <a:p>
            <a:r>
              <a:rPr lang="sl-SI" dirty="0"/>
              <a:t>• Časovač </a:t>
            </a:r>
          </a:p>
          <a:p>
            <a:r>
              <a:rPr lang="sl-SI" dirty="0"/>
              <a:t>• Wifi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Panelový ohřívač vzduchu</a:t>
            </a:r>
          </a:p>
        </p:txBody>
      </p:sp>
      <p:sp>
        <p:nvSpPr>
          <p:cNvPr id="6" name="Označba mesta besedila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l-SI" dirty="0"/>
              <a:t>Model: </a:t>
            </a:r>
            <a:r>
              <a:rPr lang="sl-SI" dirty="0">
                <a:solidFill>
                  <a:srgbClr val="00BEB4"/>
                </a:solidFill>
              </a:rPr>
              <a:t>Opti Heat 2000 EWP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5284804"/>
            <a:ext cx="906738" cy="562803"/>
          </a:xfrm>
          <a:prstGeom prst="rect">
            <a:avLst/>
          </a:prstGeom>
        </p:spPr>
      </p:pic>
      <p:sp>
        <p:nvSpPr>
          <p:cNvPr id="11" name="Obdĺžnik 10"/>
          <p:cNvSpPr/>
          <p:nvPr/>
        </p:nvSpPr>
        <p:spPr>
          <a:xfrm>
            <a:off x="9336359" y="5562522"/>
            <a:ext cx="9787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Vč. DPH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图片 1" descr="CI[8XBY])$K}RYC]2PVLX_9">
            <a:extLst>
              <a:ext uri="{FF2B5EF4-FFF2-40B4-BE49-F238E27FC236}">
                <a16:creationId xmlns:a16="http://schemas.microsoft.com/office/drawing/2014/main" id="{2E47E3ED-0D4A-42D5-876F-9E2A90176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972" y="1970528"/>
            <a:ext cx="3819674" cy="285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7D092B0-755B-4FAF-871C-EA52F9F61E0F}"/>
              </a:ext>
            </a:extLst>
          </p:cNvPr>
          <p:cNvSpPr txBox="1"/>
          <p:nvPr/>
        </p:nvSpPr>
        <p:spPr>
          <a:xfrm>
            <a:off x="9336358" y="5284804"/>
            <a:ext cx="10507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cs-CZ" dirty="0"/>
              <a:t>2.990 Kč</a:t>
            </a:r>
          </a:p>
        </p:txBody>
      </p:sp>
    </p:spTree>
    <p:extLst>
      <p:ext uri="{BB962C8B-B14F-4D97-AF65-F5344CB8AC3E}">
        <p14:creationId xmlns:p14="http://schemas.microsoft.com/office/powerpoint/2010/main" val="281920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besedila 3"/>
          <p:cNvSpPr>
            <a:spLocks noGrp="1"/>
          </p:cNvSpPr>
          <p:nvPr>
            <p:ph type="body" sz="quarter" idx="10"/>
          </p:nvPr>
        </p:nvSpPr>
        <p:spPr>
          <a:xfrm>
            <a:off x="917042" y="1970528"/>
            <a:ext cx="5538997" cy="4392488"/>
          </a:xfrm>
        </p:spPr>
        <p:txBody>
          <a:bodyPr/>
          <a:lstStyle/>
          <a:p>
            <a:r>
              <a:rPr lang="sl-SI" dirty="0"/>
              <a:t>Funkce:</a:t>
            </a:r>
          </a:p>
          <a:p>
            <a:r>
              <a:rPr lang="sl-SI" dirty="0"/>
              <a:t>• Hliníkové topné těleso</a:t>
            </a:r>
          </a:p>
          <a:p>
            <a:r>
              <a:rPr lang="sl-SI" dirty="0"/>
              <a:t>• Topný výkon 2000 W</a:t>
            </a:r>
          </a:p>
          <a:p>
            <a:r>
              <a:rPr lang="sl-SI" dirty="0"/>
              <a:t>• Mechanické ovládání</a:t>
            </a:r>
          </a:p>
          <a:p>
            <a:r>
              <a:rPr lang="sl-SI" dirty="0"/>
              <a:t>• Termostat</a:t>
            </a:r>
          </a:p>
          <a:p>
            <a:r>
              <a:rPr lang="sl-SI" dirty="0"/>
              <a:t>• Časovač 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Panelový ohřívač vzduchu</a:t>
            </a:r>
          </a:p>
        </p:txBody>
      </p:sp>
      <p:sp>
        <p:nvSpPr>
          <p:cNvPr id="6" name="Označba mesta besedila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l-SI" dirty="0"/>
              <a:t>Model: </a:t>
            </a:r>
            <a:r>
              <a:rPr lang="sl-SI" dirty="0">
                <a:solidFill>
                  <a:srgbClr val="00BEB4"/>
                </a:solidFill>
              </a:rPr>
              <a:t>Opti Heat 2000 MP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5284804"/>
            <a:ext cx="906738" cy="562803"/>
          </a:xfrm>
          <a:prstGeom prst="rect">
            <a:avLst/>
          </a:prstGeom>
        </p:spPr>
      </p:pic>
      <p:sp>
        <p:nvSpPr>
          <p:cNvPr id="11" name="Obdĺžnik 10"/>
          <p:cNvSpPr/>
          <p:nvPr/>
        </p:nvSpPr>
        <p:spPr>
          <a:xfrm>
            <a:off x="9336359" y="5562522"/>
            <a:ext cx="9787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Vč. DPH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图片 4" descr="KH$88B`7S5{GSMW1{4T70`Q">
            <a:extLst>
              <a:ext uri="{FF2B5EF4-FFF2-40B4-BE49-F238E27FC236}">
                <a16:creationId xmlns:a16="http://schemas.microsoft.com/office/drawing/2014/main" id="{B062767E-BC5B-4388-84F7-20DAD890C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7" y="1931747"/>
            <a:ext cx="4160664" cy="311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1D928D7-6541-4D91-9739-D1EB7B2E861A}"/>
              </a:ext>
            </a:extLst>
          </p:cNvPr>
          <p:cNvSpPr txBox="1"/>
          <p:nvPr/>
        </p:nvSpPr>
        <p:spPr>
          <a:xfrm>
            <a:off x="9336358" y="5284804"/>
            <a:ext cx="10507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cs-CZ" dirty="0"/>
              <a:t>1.990 Kč</a:t>
            </a:r>
          </a:p>
        </p:txBody>
      </p:sp>
    </p:spTree>
    <p:extLst>
      <p:ext uri="{BB962C8B-B14F-4D97-AF65-F5344CB8AC3E}">
        <p14:creationId xmlns:p14="http://schemas.microsoft.com/office/powerpoint/2010/main" val="1299630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orenje LifeSimplified_PowerPoint template">
  <a:themeElements>
    <a:clrScheme name="Gorenje colour style">
      <a:dk1>
        <a:srgbClr val="69747A"/>
      </a:dk1>
      <a:lt1>
        <a:sysClr val="window" lastClr="FFFFFF"/>
      </a:lt1>
      <a:dk2>
        <a:srgbClr val="69747A"/>
      </a:dk2>
      <a:lt2>
        <a:srgbClr val="FFFFFF"/>
      </a:lt2>
      <a:accent1>
        <a:srgbClr val="9DA6AB"/>
      </a:accent1>
      <a:accent2>
        <a:srgbClr val="00B9AD"/>
      </a:accent2>
      <a:accent3>
        <a:srgbClr val="C59952"/>
      </a:accent3>
      <a:accent4>
        <a:srgbClr val="551F7A"/>
      </a:accent4>
      <a:accent5>
        <a:srgbClr val="EC008C"/>
      </a:accent5>
      <a:accent6>
        <a:srgbClr val="FFFFFF"/>
      </a:accent6>
      <a:hlink>
        <a:srgbClr val="00B9AD"/>
      </a:hlink>
      <a:folHlink>
        <a:srgbClr val="EC00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FINAL.potx [Samo za branje]" id="{A1CC6C0F-4DF5-4269-9FC3-CD1349717B38}" vid="{8BE259D7-5170-4E61-9C96-51CE5991B7B7}"/>
    </a:ext>
  </a:extLst>
</a:theme>
</file>

<file path=ppt/theme/theme3.xml><?xml version="1.0" encoding="utf-8"?>
<a:theme xmlns:a="http://schemas.openxmlformats.org/drawingml/2006/main" name="Content pages">
  <a:themeElements>
    <a:clrScheme name="Gorenje colour style">
      <a:dk1>
        <a:srgbClr val="69747A"/>
      </a:dk1>
      <a:lt1>
        <a:sysClr val="window" lastClr="FFFFFF"/>
      </a:lt1>
      <a:dk2>
        <a:srgbClr val="69747A"/>
      </a:dk2>
      <a:lt2>
        <a:srgbClr val="FFFFFF"/>
      </a:lt2>
      <a:accent1>
        <a:srgbClr val="9DA6AB"/>
      </a:accent1>
      <a:accent2>
        <a:srgbClr val="00B9AD"/>
      </a:accent2>
      <a:accent3>
        <a:srgbClr val="C59952"/>
      </a:accent3>
      <a:accent4>
        <a:srgbClr val="551F7A"/>
      </a:accent4>
      <a:accent5>
        <a:srgbClr val="EC008C"/>
      </a:accent5>
      <a:accent6>
        <a:srgbClr val="FFFFFF"/>
      </a:accent6>
      <a:hlink>
        <a:srgbClr val="00B9AD"/>
      </a:hlink>
      <a:folHlink>
        <a:srgbClr val="EC00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FINAL.potx [Samo za branje]" id="{A1CC6C0F-4DF5-4269-9FC3-CD1349717B38}" vid="{0866C512-C5DC-4665-A2D9-5204F3E1EDD9}"/>
    </a:ext>
  </a:extLst>
</a:theme>
</file>

<file path=ppt/theme/themeOverride1.xml><?xml version="1.0" encoding="utf-8"?>
<a:themeOverride xmlns:a="http://schemas.openxmlformats.org/drawingml/2006/main">
  <a:clrScheme name="Gorenje colour style">
    <a:dk1>
      <a:srgbClr val="69747A"/>
    </a:dk1>
    <a:lt1>
      <a:sysClr val="window" lastClr="FFFFFF"/>
    </a:lt1>
    <a:dk2>
      <a:srgbClr val="69747A"/>
    </a:dk2>
    <a:lt2>
      <a:srgbClr val="FFFFFF"/>
    </a:lt2>
    <a:accent1>
      <a:srgbClr val="9DA6AB"/>
    </a:accent1>
    <a:accent2>
      <a:srgbClr val="00B9AD"/>
    </a:accent2>
    <a:accent3>
      <a:srgbClr val="C59952"/>
    </a:accent3>
    <a:accent4>
      <a:srgbClr val="551F7A"/>
    </a:accent4>
    <a:accent5>
      <a:srgbClr val="EC008C"/>
    </a:accent5>
    <a:accent6>
      <a:srgbClr val="FFFFFF"/>
    </a:accent6>
    <a:hlink>
      <a:srgbClr val="00B9AD"/>
    </a:hlink>
    <a:folHlink>
      <a:srgbClr val="EC00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112</Words>
  <Application>Microsoft Office PowerPoint</Application>
  <PresentationFormat>Širokoúhlá obrazovka</PresentationFormat>
  <Paragraphs>37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Gorenje LifeSimplified_PowerPoint template</vt:lpstr>
      <vt:lpstr>Content pages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Veberová Lucie</dc:creator>
  <cp:lastModifiedBy>Majtaník Petr</cp:lastModifiedBy>
  <cp:revision>4</cp:revision>
  <dcterms:created xsi:type="dcterms:W3CDTF">2017-10-04T14:30:03Z</dcterms:created>
  <dcterms:modified xsi:type="dcterms:W3CDTF">2017-10-04T14:51:20Z</dcterms:modified>
</cp:coreProperties>
</file>