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BWR 4138BL8-S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se sušičkou ProWash</a:t>
            </a:r>
            <a:r>
              <a:rPr lang="cs-CZ" altLang="cs-CZ" sz="1400" dirty="0">
                <a:latin typeface="Arial" charset="0"/>
              </a:rPr>
              <a:t>&amp;Dry 5</a:t>
            </a:r>
            <a:r>
              <a:rPr lang="cs-CZ" altLang="cs-CZ" sz="1400" dirty="0" smtClean="0">
                <a:latin typeface="Arial" charset="0"/>
              </a:rPr>
              <a:t>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češtinou, invertorový motor Speed Drive,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A-20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</a:t>
            </a:r>
            <a:r>
              <a:rPr lang="cs-CZ" altLang="cs-CZ" sz="800" dirty="0" smtClean="0">
                <a:latin typeface="Arial" charset="0"/>
              </a:rPr>
              <a:t>DEA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</a:t>
            </a:r>
            <a:r>
              <a:rPr lang="cs-CZ" altLang="cs-CZ" sz="800" b="1" dirty="0" smtClean="0">
                <a:latin typeface="Arial" charset="0"/>
              </a:rPr>
              <a:t>účinnosti praní: </a:t>
            </a:r>
            <a:r>
              <a:rPr lang="cs-CZ" altLang="cs-CZ" sz="800" b="1" dirty="0">
                <a:latin typeface="Arial" charset="0"/>
              </a:rPr>
              <a:t>o 20 %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sušení / praní (kg)		</a:t>
            </a:r>
            <a:r>
              <a:rPr lang="cs-CZ" altLang="cs-CZ" sz="800" dirty="0" smtClean="0">
                <a:latin typeface="Arial" charset="0"/>
              </a:rPr>
              <a:t>8</a:t>
            </a:r>
            <a:r>
              <a:rPr lang="cs-CZ" altLang="cs-CZ" sz="800" dirty="0" smtClean="0">
                <a:latin typeface="Arial" charset="0"/>
              </a:rPr>
              <a:t>/13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 cyklus (kWh) 	</a:t>
            </a:r>
            <a:r>
              <a:rPr lang="cs-CZ" altLang="cs-CZ" sz="800" dirty="0" smtClean="0">
                <a:latin typeface="Arial" charset="0"/>
              </a:rPr>
              <a:t>3,900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100 cyklů (kWh) 	</a:t>
            </a:r>
            <a:r>
              <a:rPr lang="cs-CZ" altLang="cs-CZ" sz="800" dirty="0" smtClean="0">
                <a:latin typeface="Arial" charset="0"/>
              </a:rPr>
              <a:t>390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při praní na 1 cyklus Eco 40-60 (kWh) 	</a:t>
            </a:r>
            <a:r>
              <a:rPr lang="cs-CZ" altLang="cs-CZ" sz="800" dirty="0" smtClean="0">
                <a:latin typeface="Arial" charset="0"/>
              </a:rPr>
              <a:t>0,444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100 cyklů Eco 40-60 (kWh)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 na 1 cyklus (l) 	</a:t>
            </a:r>
            <a:r>
              <a:rPr lang="cs-CZ" altLang="cs-CZ" sz="800" dirty="0" smtClean="0">
                <a:latin typeface="Arial" charset="0"/>
              </a:rPr>
              <a:t>81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na 1 cyklus Eco 40-60 (l) 	</a:t>
            </a:r>
            <a:r>
              <a:rPr lang="cs-CZ" altLang="cs-CZ" sz="800" dirty="0" smtClean="0">
                <a:latin typeface="Arial" charset="0"/>
              </a:rPr>
              <a:t>46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 (h:min)		</a:t>
            </a:r>
            <a:r>
              <a:rPr lang="cs-CZ" altLang="cs-CZ" sz="800" dirty="0" smtClean="0">
                <a:latin typeface="Arial" charset="0"/>
              </a:rPr>
              <a:t>9:00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Eco 40-60 (h:min)	</a:t>
            </a:r>
            <a:r>
              <a:rPr lang="cs-CZ" altLang="cs-CZ" sz="800" dirty="0" smtClean="0">
                <a:latin typeface="Arial" charset="0"/>
              </a:rPr>
              <a:t>3:58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ProActive 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Čištění </a:t>
            </a:r>
            <a:r>
              <a:rPr lang="cs-CZ" altLang="cs-CZ" sz="800" b="1" dirty="0" smtClean="0">
                <a:latin typeface="Arial" charset="0"/>
              </a:rPr>
              <a:t>bubnu zajistí absolutní hygienu </a:t>
            </a:r>
            <a:r>
              <a:rPr lang="cs-CZ" altLang="cs-CZ" sz="800" b="1" dirty="0" smtClean="0">
                <a:latin typeface="Arial" charset="0"/>
              </a:rPr>
              <a:t>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Clean Shield – antibakteriální ošetření těsnění dvířek pro hygienu </a:t>
            </a:r>
            <a:r>
              <a:rPr lang="cs-CZ" altLang="cs-CZ" sz="800" b="1" dirty="0" smtClean="0">
                <a:latin typeface="Arial" charset="0"/>
              </a:rPr>
              <a:t>pračky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spotřeba praní </a:t>
            </a:r>
            <a:r>
              <a:rPr lang="cs-CZ" altLang="cs-CZ" sz="800" b="1" dirty="0">
                <a:latin typeface="Arial" charset="0"/>
              </a:rPr>
              <a:t>je o </a:t>
            </a:r>
            <a:r>
              <a:rPr lang="cs-CZ" altLang="cs-CZ" sz="800" b="1" dirty="0" smtClean="0">
                <a:latin typeface="Arial" charset="0"/>
              </a:rPr>
              <a:t>20 %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60°, </a:t>
            </a:r>
            <a:r>
              <a:rPr lang="cs-CZ" altLang="cs-CZ" sz="800" dirty="0" smtClean="0">
                <a:latin typeface="Arial" charset="0"/>
              </a:rPr>
              <a:t>Speciální 39 min, </a:t>
            </a:r>
            <a:r>
              <a:rPr lang="cs-CZ" altLang="cs-CZ" sz="800" dirty="0" smtClean="0">
                <a:latin typeface="Arial" charset="0"/>
              </a:rPr>
              <a:t>Rychlý 14 min, </a:t>
            </a:r>
            <a:r>
              <a:rPr lang="cs-CZ" altLang="cs-CZ" sz="800" dirty="0" smtClean="0">
                <a:latin typeface="Arial" charset="0"/>
              </a:rPr>
              <a:t>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  <a:r>
              <a:rPr lang="cs-CZ" altLang="cs-CZ" sz="800" dirty="0">
                <a:latin typeface="Arial" charset="0"/>
              </a:rPr>
              <a:t>Odčerpání + Odstřeďování, </a:t>
            </a:r>
            <a:r>
              <a:rPr lang="cs-CZ" altLang="cs-CZ" sz="800" dirty="0" smtClean="0">
                <a:latin typeface="Arial" charset="0"/>
              </a:rPr>
              <a:t>Čištění bubnu, Sušení vlny, Ruční praní, Syntetika a barevné, Vysoká teplota (sušení bavlny), Bílé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</a:t>
            </a:r>
            <a:r>
              <a:rPr lang="cs-CZ" altLang="cs-CZ" sz="800" dirty="0" smtClean="0">
                <a:latin typeface="Arial" charset="0"/>
              </a:rPr>
              <a:t>, Sušení, Intenzivní, Poloviční náplň,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</a:t>
            </a:r>
            <a:r>
              <a:rPr lang="cs-CZ" altLang="cs-CZ" sz="800" dirty="0" smtClean="0">
                <a:latin typeface="Arial" charset="0"/>
              </a:rPr>
              <a:t>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1183" y="4631459"/>
            <a:ext cx="3312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31020627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8059019107028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680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 včetně dvířek a 		přípojky na vodu,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mm 		hloubka bez připojení na 		vodu a dvířek)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Hmotnost výrobku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738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580112" y="1891253"/>
            <a:ext cx="3595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je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9051" r="20601" b="6951"/>
          <a:stretch/>
        </p:blipFill>
        <p:spPr>
          <a:xfrm>
            <a:off x="5874342" y="2591696"/>
            <a:ext cx="1398799" cy="196322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413" y="2131164"/>
            <a:ext cx="1238102" cy="24762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31366" y="767721"/>
            <a:ext cx="706388" cy="692696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3" y="5943881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868095" y="5901144"/>
            <a:ext cx="775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2002</TotalTime>
  <Words>112</Words>
  <Application>Microsoft Office PowerPoint</Application>
  <PresentationFormat>Předvádění na obrazovce (4:3)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207</cp:revision>
  <cp:lastPrinted>2016-05-05T10:40:20Z</cp:lastPrinted>
  <dcterms:created xsi:type="dcterms:W3CDTF">2015-07-16T11:02:07Z</dcterms:created>
  <dcterms:modified xsi:type="dcterms:W3CDTF">2025-07-23T10:22:29Z</dcterms:modified>
</cp:coreProperties>
</file>