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H6 ID46G5HTB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s pravým horkým vzduchem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300°C, Hydrolytické čištění, dotykový displej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Graphic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UX, 2x osvětlení, Soft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Close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a Soft Open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07768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</a:t>
            </a:r>
            <a:r>
              <a:rPr lang="cs-CZ" altLang="cs-CZ" sz="800" dirty="0">
                <a:latin typeface="Arial" charset="0"/>
              </a:rPr>
              <a:t>0,97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0,54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3300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Min/Max teplota (°C)		30°C-300°C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18 programů + Wifi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Statický, Statický + ventilátor, Víceúrovňové pečení, Spodní ohřev, Spodní ohřev + ventilátor, Gril,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, Gratinování (</a:t>
            </a:r>
            <a:r>
              <a:rPr lang="cs-CZ" altLang="cs-CZ" sz="800" dirty="0" err="1">
                <a:latin typeface="Arial" charset="0"/>
              </a:rPr>
              <a:t>gril+ventilátor</a:t>
            </a:r>
            <a:r>
              <a:rPr lang="cs-CZ" altLang="cs-CZ" sz="800" dirty="0">
                <a:latin typeface="Arial" charset="0"/>
              </a:rPr>
              <a:t>), Víceúrovňové pečení+,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Jolly, </a:t>
            </a:r>
            <a:r>
              <a:rPr lang="cs-CZ" altLang="cs-CZ" sz="800" dirty="0" err="1">
                <a:latin typeface="Arial" charset="0"/>
              </a:rPr>
              <a:t>AirFry</a:t>
            </a:r>
            <a:r>
              <a:rPr lang="cs-CZ" altLang="cs-CZ" sz="800" dirty="0">
                <a:latin typeface="Arial" charset="0"/>
              </a:rPr>
              <a:t>, Chléb, Maso a </a:t>
            </a:r>
            <a:r>
              <a:rPr lang="cs-CZ" altLang="cs-CZ" sz="800" dirty="0" err="1">
                <a:latin typeface="Arial" charset="0"/>
              </a:rPr>
              <a:t>drůběž</a:t>
            </a:r>
            <a:r>
              <a:rPr lang="cs-CZ" altLang="cs-CZ" sz="800" dirty="0">
                <a:latin typeface="Arial" charset="0"/>
              </a:rPr>
              <a:t>, Hovězí maso, Ryby, Zelenina, Hydrolytické čištění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Jolly</a:t>
            </a:r>
            <a:r>
              <a:rPr lang="cs-CZ" altLang="cs-CZ" sz="800" dirty="0">
                <a:latin typeface="Arial" charset="0"/>
              </a:rPr>
              <a:t> - Přidejte do přednastaveného seznamu funkcí svou oblíbenou funkci, kterou ještě nemáte v troubě. Můžete ji nakonfigurovat pomocí aplikace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.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Teplota 300°</a:t>
            </a:r>
            <a:r>
              <a:rPr lang="cs-CZ" altLang="cs-CZ" sz="800">
                <a:latin typeface="Arial" charset="0"/>
              </a:rPr>
              <a:t>C pouze </a:t>
            </a:r>
            <a:r>
              <a:rPr lang="cs-CZ" altLang="cs-CZ" sz="800" dirty="0">
                <a:latin typeface="Arial" charset="0"/>
              </a:rPr>
              <a:t>pro program Pizza</a:t>
            </a:r>
            <a:br>
              <a:rPr lang="cs-CZ" altLang="cs-CZ" sz="800" dirty="0">
                <a:latin typeface="Arial" charset="0"/>
              </a:rPr>
            </a:b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  <a:r>
              <a:rPr lang="cs-CZ" altLang="cs-CZ" sz="800" b="1" u="sng" dirty="0">
                <a:latin typeface="Arial" charset="0"/>
              </a:rPr>
              <a:t> </a:t>
            </a:r>
            <a:endParaRPr lang="cs-CZ" altLang="cs-CZ" sz="800" b="1" u="sng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</a:t>
            </a:r>
            <a:r>
              <a:rPr lang="cs-CZ" altLang="cs-CZ" sz="800" b="1" dirty="0" err="1">
                <a:latin typeface="Arial" charset="0"/>
              </a:rPr>
              <a:t>Everyday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cooking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Nabídka kategorií potravin umožňuje připravovat různé recepty bez předehřívání trouby díky určeným programům (Maso, Ryby, Zelenina)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Hydrolytické čištění </a:t>
            </a:r>
            <a:r>
              <a:rPr lang="cs-CZ" altLang="cs-CZ" sz="800" dirty="0">
                <a:latin typeface="Arial" charset="0"/>
              </a:rPr>
              <a:t>– čištění vnitřního prostoru pomocí páry za 90 min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  <a:cs typeface="+mn-cs"/>
              </a:rPr>
              <a:t>bezpečnostní skla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7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Graphic</a:t>
            </a:r>
            <a:r>
              <a:rPr lang="cs-CZ" altLang="cs-CZ" sz="800" dirty="0">
                <a:latin typeface="Arial" charset="0"/>
              </a:rPr>
              <a:t> UX - Plně dotykové ovládání + bílý displej (dálkové ovládání, osvětlení, funkce, hodiny, teplota)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p</a:t>
            </a:r>
            <a:r>
              <a:rPr lang="cs-CZ" altLang="cs-CZ" sz="800" b="1" dirty="0">
                <a:latin typeface="Arial" charset="0"/>
                <a:cs typeface="+mn-cs"/>
              </a:rPr>
              <a:t>ostranní osvětlení + 1x osvětlení v horním rohu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dirty="0">
                <a:latin typeface="Arial" charset="0"/>
                <a:cs typeface="+mn-cs"/>
              </a:rPr>
              <a:t> – závěsy tlumící pohyb dvířek během zavírání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Soft Open </a:t>
            </a:r>
            <a:r>
              <a:rPr lang="cs-CZ" altLang="cs-CZ" sz="800" dirty="0">
                <a:latin typeface="Arial" charset="0"/>
              </a:rPr>
              <a:t>– pohodlná manipulace při otevírání dvířek</a:t>
            </a:r>
            <a:endParaRPr lang="cs-CZ" altLang="cs-CZ" sz="800" dirty="0">
              <a:latin typeface="Arial" charset="0"/>
              <a:cs typeface="+mn-cs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33703883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8059019085395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K</a:t>
            </a:r>
            <a:r>
              <a:rPr lang="cs-CZ" sz="800" dirty="0">
                <a:latin typeface="Arial" charset="0"/>
              </a:rPr>
              <a:t>abel s vidlicí 230V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36,1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37,9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07609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95667" y="190017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833338" y="2814376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Postranní osvětlení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946" y="2633742"/>
            <a:ext cx="705392" cy="683188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1295" y="1808554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2451" y="3470531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813360" y="3715084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Hydrolytické čištění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17200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20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40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2× rošt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teleskopické výsuvy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ADC8AB1-98F9-A5D6-B659-3251697D11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8056" y="1314136"/>
            <a:ext cx="1951792" cy="190008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2ED04AC-A0FE-9A4C-C771-85881D29B6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87933" y="1325700"/>
            <a:ext cx="894565" cy="188852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F346302-F77B-1645-1DCF-A1ED25E129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529" y="3298877"/>
            <a:ext cx="2281969" cy="1631627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7DF1D588-82EE-872B-6D69-30E4117A53AD}"/>
              </a:ext>
            </a:extLst>
          </p:cNvPr>
          <p:cNvSpPr txBox="1"/>
          <p:nvPr/>
        </p:nvSpPr>
        <p:spPr>
          <a:xfrm>
            <a:off x="1362949" y="6184500"/>
            <a:ext cx="1720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Masová sonda – Wifi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Fritovací plech </a:t>
            </a:r>
            <a:r>
              <a:rPr lang="cs-CZ" altLang="cs-CZ" sz="800" dirty="0" err="1">
                <a:solidFill>
                  <a:schemeClr val="bg1"/>
                </a:solidFill>
                <a:latin typeface="Arial" charset="0"/>
              </a:rPr>
              <a:t>AirFry</a:t>
            </a:r>
            <a:endParaRPr lang="cs-CZ" altLang="cs-CZ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1DB2B14D-64A0-0BD9-E354-F4CE8627B0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39424" y="4326382"/>
            <a:ext cx="576592" cy="581591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18BC02B1-B8E1-D5CB-ECF1-08B19D45C322}"/>
              </a:ext>
            </a:extLst>
          </p:cNvPr>
          <p:cNvSpPr txBox="1"/>
          <p:nvPr/>
        </p:nvSpPr>
        <p:spPr>
          <a:xfrm>
            <a:off x="4756328" y="4447900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Fritovací plech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AirFry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0A488155-645C-12C7-33E8-4B7F4F7F40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08841" y="5013176"/>
            <a:ext cx="642973" cy="639256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9D4D245C-7FA1-9415-6518-9D8EADECD8A5}"/>
              </a:ext>
            </a:extLst>
          </p:cNvPr>
          <p:cNvSpPr txBox="1"/>
          <p:nvPr/>
        </p:nvSpPr>
        <p:spPr>
          <a:xfrm>
            <a:off x="4836698" y="5231811"/>
            <a:ext cx="7432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Masová sonda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2523</TotalTime>
  <Words>424</Words>
  <Application>Microsoft Office PowerPoint</Application>
  <PresentationFormat>Předvádění na obrazovce (4:3)</PresentationFormat>
  <Paragraphs>54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313</cp:revision>
  <cp:lastPrinted>2021-09-06T12:40:04Z</cp:lastPrinted>
  <dcterms:created xsi:type="dcterms:W3CDTF">2015-07-16T11:02:07Z</dcterms:created>
  <dcterms:modified xsi:type="dcterms:W3CDTF">2024-07-24T12:08:14Z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