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1ABE4"/>
    <a:srgbClr val="0093CE"/>
    <a:srgbClr val="0E8F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>
      <p:cViewPr varScale="1">
        <p:scale>
          <a:sx n="114" d="100"/>
          <a:sy n="114" d="100"/>
        </p:scale>
        <p:origin x="156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06.11.2023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06.11.2023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06.11.2023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06.11.2023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06.11.2023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06.11.2023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06.11.2023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06.11.2023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06.11.2023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06.11.2023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06.11.2023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06.11.2023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06.11.2023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Obrázek 3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624"/>
            <a:ext cx="9145016" cy="108012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0093CE"/>
                </a:solidFill>
                <a:latin typeface="Arial" charset="0"/>
              </a:rPr>
              <a:t>CTP32SC/E1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Indukční varná deska Moderna - šíře 28,8 cm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400" dirty="0">
                <a:solidFill>
                  <a:srgbClr val="706F6F"/>
                </a:solidFill>
                <a:latin typeface="Arial" charset="0"/>
              </a:rPr>
              <a:t>vestavná, 2 varné zóny, dotykové ovládání, časovač, dětská pojistka, ochrana před přehřátím, 9 úrovní výkonu</a:t>
            </a:r>
            <a:endParaRPr lang="cs-CZ" altLang="cs-CZ" sz="1400" dirty="0">
              <a:solidFill>
                <a:srgbClr val="706F6F"/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1196752"/>
            <a:ext cx="3888432" cy="3240360"/>
          </a:xfrm>
          <a:prstGeom prst="rect">
            <a:avLst/>
          </a:prstGeom>
          <a:ln>
            <a:noFill/>
          </a:ln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Hlavní vlastnosti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Počet varných zón		2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příkon (W)	                                3500 W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Jištění (A) L / 230V ~                              16 při 3,5 kW </a:t>
            </a:r>
            <a:r>
              <a:rPr lang="cs-CZ" altLang="cs-CZ" sz="800" b="1" u="sng" dirty="0">
                <a:latin typeface="Arial" charset="0"/>
              </a:rPr>
              <a:t>bez omezení výkonu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Možnost připojení pouze jednofázově (L,N,PE) 230V ~ 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solidFill>
                  <a:srgbClr val="FF0000"/>
                </a:solidFill>
                <a:latin typeface="Arial" charset="0"/>
              </a:rPr>
              <a:t> 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Varné zóny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Přední zóna Ø 180 mm, 1800 W (B 2000 W)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Zadní zóna Ø 180 mm, 1800 W (B 2000 W)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Minimální/Maximální Ø varné nádoby pro varné zóny je 140/180 mm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Power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Zone</a:t>
            </a:r>
            <a:r>
              <a:rPr lang="cs-CZ" altLang="cs-CZ" sz="800" b="1" dirty="0">
                <a:latin typeface="Arial" charset="0"/>
              </a:rPr>
              <a:t> – </a:t>
            </a:r>
            <a:r>
              <a:rPr lang="cs-CZ" altLang="cs-CZ" sz="800" dirty="0">
                <a:latin typeface="Arial" charset="0"/>
              </a:rPr>
              <a:t>spojení dvou zón do jedné velké 3000 W (B 3500 W)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Centrální dotykové ovládání </a:t>
            </a:r>
            <a:r>
              <a:rPr lang="cs-CZ" altLang="cs-CZ" sz="800" dirty="0" err="1">
                <a:latin typeface="Arial" charset="0"/>
              </a:rPr>
              <a:t>Slider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9 úrovní výkonu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2x Booster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Funkce Pauza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Časovač / Minutka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Bezpečnost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Dětská pojistka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Ochrana před přehřátím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Ukazatel zbytkového tepla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381328"/>
            <a:ext cx="1755271" cy="359792"/>
          </a:xfrm>
          <a:prstGeom prst="rect">
            <a:avLst/>
          </a:prstGeom>
        </p:spPr>
      </p:pic>
      <p:sp>
        <p:nvSpPr>
          <p:cNvPr id="10" name="Ovál 9"/>
          <p:cNvSpPr/>
          <p:nvPr/>
        </p:nvSpPr>
        <p:spPr>
          <a:xfrm>
            <a:off x="4871036" y="1956970"/>
            <a:ext cx="720000" cy="720000"/>
          </a:xfrm>
          <a:prstGeom prst="ellipse">
            <a:avLst/>
          </a:prstGeom>
          <a:solidFill>
            <a:srgbClr val="01ABE4"/>
          </a:solidFill>
          <a:ln w="0">
            <a:solidFill>
              <a:srgbClr val="01ABE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Ovál 35"/>
          <p:cNvSpPr/>
          <p:nvPr/>
        </p:nvSpPr>
        <p:spPr>
          <a:xfrm>
            <a:off x="4863652" y="1124744"/>
            <a:ext cx="720000" cy="720000"/>
          </a:xfrm>
          <a:prstGeom prst="ellipse">
            <a:avLst/>
          </a:prstGeom>
          <a:solidFill>
            <a:srgbClr val="01ABE4"/>
          </a:solidFill>
          <a:ln w="0">
            <a:solidFill>
              <a:srgbClr val="01ABE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7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5724128" y="5013176"/>
            <a:ext cx="34198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33803322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8059019071879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Provedení 		Rovné hrany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56 × 288 × 520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115 × 392 × 610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6</a:t>
            </a:r>
          </a:p>
        </p:txBody>
      </p:sp>
      <p:sp>
        <p:nvSpPr>
          <p:cNvPr id="41" name="Vývojový diagram: spojnice 40"/>
          <p:cNvSpPr/>
          <p:nvPr/>
        </p:nvSpPr>
        <p:spPr>
          <a:xfrm>
            <a:off x="4034299" y="1124744"/>
            <a:ext cx="720000" cy="720000"/>
          </a:xfrm>
          <a:prstGeom prst="flowChartConnector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57" name="Ovál 56"/>
          <p:cNvSpPr/>
          <p:nvPr/>
        </p:nvSpPr>
        <p:spPr>
          <a:xfrm>
            <a:off x="4878757" y="2736614"/>
            <a:ext cx="720000" cy="720000"/>
          </a:xfrm>
          <a:prstGeom prst="ellipse">
            <a:avLst/>
          </a:prstGeom>
          <a:solidFill>
            <a:srgbClr val="01ABE4"/>
          </a:solidFill>
          <a:ln w="0">
            <a:solidFill>
              <a:srgbClr val="01ABE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9" name="Vývojový diagram: spojnice 58"/>
          <p:cNvSpPr/>
          <p:nvPr/>
        </p:nvSpPr>
        <p:spPr>
          <a:xfrm>
            <a:off x="4067344" y="2736614"/>
            <a:ext cx="720000" cy="720000"/>
          </a:xfrm>
          <a:prstGeom prst="flowChartConnector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27" name="Vývojový diagram: spojnice 26">
            <a:extLst>
              <a:ext uri="{FF2B5EF4-FFF2-40B4-BE49-F238E27FC236}">
                <a16:creationId xmlns:a16="http://schemas.microsoft.com/office/drawing/2014/main" id="{9DF1F3B8-1FC2-4A97-B7FA-F0F82BF675EF}"/>
              </a:ext>
            </a:extLst>
          </p:cNvPr>
          <p:cNvSpPr/>
          <p:nvPr/>
        </p:nvSpPr>
        <p:spPr>
          <a:xfrm>
            <a:off x="4034299" y="1956970"/>
            <a:ext cx="720000" cy="720000"/>
          </a:xfrm>
          <a:prstGeom prst="flowChartConnector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DA846747-234E-49CB-AEE9-4C7F46CE6E9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4117" y="2076575"/>
            <a:ext cx="480790" cy="480790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1C3EAA42-5DEF-4620-93EE-CFED864A1E0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0748" y="1248148"/>
            <a:ext cx="473192" cy="473192"/>
          </a:xfrm>
          <a:prstGeom prst="rect">
            <a:avLst/>
          </a:prstGeom>
        </p:spPr>
      </p:pic>
      <p:sp>
        <p:nvSpPr>
          <p:cNvPr id="16" name="TextovéPole 15">
            <a:extLst>
              <a:ext uri="{FF2B5EF4-FFF2-40B4-BE49-F238E27FC236}">
                <a16:creationId xmlns:a16="http://schemas.microsoft.com/office/drawing/2014/main" id="{C7486BF2-9CCC-491A-AA89-0F934537A2C9}"/>
              </a:ext>
            </a:extLst>
          </p:cNvPr>
          <p:cNvSpPr txBox="1"/>
          <p:nvPr/>
        </p:nvSpPr>
        <p:spPr>
          <a:xfrm>
            <a:off x="4857264" y="2147693"/>
            <a:ext cx="7499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Dětská pojistka</a:t>
            </a:r>
          </a:p>
        </p:txBody>
      </p:sp>
      <p:sp>
        <p:nvSpPr>
          <p:cNvPr id="39" name="TextovéPole 38">
            <a:extLst>
              <a:ext uri="{FF2B5EF4-FFF2-40B4-BE49-F238E27FC236}">
                <a16:creationId xmlns:a16="http://schemas.microsoft.com/office/drawing/2014/main" id="{3CECD291-7E28-426F-84C1-64A056DA5DCC}"/>
              </a:ext>
            </a:extLst>
          </p:cNvPr>
          <p:cNvSpPr txBox="1"/>
          <p:nvPr/>
        </p:nvSpPr>
        <p:spPr>
          <a:xfrm>
            <a:off x="4857264" y="1377022"/>
            <a:ext cx="74999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Indukce</a:t>
            </a:r>
          </a:p>
        </p:txBody>
      </p:sp>
      <p:pic>
        <p:nvPicPr>
          <p:cNvPr id="20" name="Obrázek 19">
            <a:extLst>
              <a:ext uri="{FF2B5EF4-FFF2-40B4-BE49-F238E27FC236}">
                <a16:creationId xmlns:a16="http://schemas.microsoft.com/office/drawing/2014/main" id="{62E90D13-8121-41DF-881C-79C4DA03C39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2969" y="2965591"/>
            <a:ext cx="361938" cy="361938"/>
          </a:xfrm>
          <a:prstGeom prst="rect">
            <a:avLst/>
          </a:prstGeom>
        </p:spPr>
      </p:pic>
      <p:sp>
        <p:nvSpPr>
          <p:cNvPr id="40" name="TextovéPole 39">
            <a:extLst>
              <a:ext uri="{FF2B5EF4-FFF2-40B4-BE49-F238E27FC236}">
                <a16:creationId xmlns:a16="http://schemas.microsoft.com/office/drawing/2014/main" id="{3C7382CB-6C22-4542-9FCA-9FDEBC73E809}"/>
              </a:ext>
            </a:extLst>
          </p:cNvPr>
          <p:cNvSpPr txBox="1"/>
          <p:nvPr/>
        </p:nvSpPr>
        <p:spPr>
          <a:xfrm>
            <a:off x="4863758" y="2927337"/>
            <a:ext cx="7499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Dotykové ovládání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C18C3CB2-0754-B7D7-7975-3FD13281CFC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72123" y="1166992"/>
            <a:ext cx="1986737" cy="3434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1639</TotalTime>
  <Words>228</Words>
  <Application>Microsoft Office PowerPoint</Application>
  <PresentationFormat>Předvádění na obrazovce (4:3)</PresentationFormat>
  <Paragraphs>39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Kurková</cp:lastModifiedBy>
  <cp:revision>159</cp:revision>
  <cp:lastPrinted>2016-05-05T10:40:20Z</cp:lastPrinted>
  <dcterms:created xsi:type="dcterms:W3CDTF">2015-07-16T11:02:07Z</dcterms:created>
  <dcterms:modified xsi:type="dcterms:W3CDTF">2023-11-06T09:52:18Z</dcterms:modified>
</cp:coreProperties>
</file>