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02.04.2025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02.04.2025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02.04.2025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02.04.2025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02.04.2025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02.04.2025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02.04.2025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02.04.2025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44624"/>
            <a:ext cx="9036496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cs-CZ" altLang="cs-CZ" sz="2400" b="1" dirty="0" smtClean="0">
                <a:solidFill>
                  <a:srgbClr val="6DC4C3"/>
                </a:solidFill>
                <a:latin typeface="Arial" charset="0"/>
              </a:rPr>
              <a:t>CNLQ2S58EW</a:t>
            </a:r>
          </a:p>
          <a:p>
            <a:pPr>
              <a:spcBef>
                <a:spcPct val="0"/>
              </a:spcBef>
              <a:buNone/>
            </a:pPr>
            <a:r>
              <a:rPr lang="cs-CZ" altLang="cs-CZ" sz="1400" dirty="0">
                <a:latin typeface="Arial" charset="0"/>
              </a:rPr>
              <a:t>Volně stojící monoklimatická chladnička Citi </a:t>
            </a:r>
            <a:r>
              <a:rPr lang="cs-CZ" altLang="cs-CZ" sz="1400" dirty="0" smtClean="0">
                <a:latin typeface="Arial" charset="0"/>
              </a:rPr>
              <a:t>Mini Fridge 300</a:t>
            </a:r>
            <a:endParaRPr lang="cs-CZ" altLang="cs-CZ" sz="1400" dirty="0">
              <a:latin typeface="Arial" charset="0"/>
            </a:endParaRPr>
          </a:p>
          <a:p>
            <a:pPr>
              <a:spcBef>
                <a:spcPct val="0"/>
              </a:spcBef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Statické chlazení,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Aria Clear, mechanické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ovládání,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osvětlení LED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žárovkou,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reverzibilní dvířka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760000"/>
          </a:xfrm>
          <a:prstGeom prst="line">
            <a:avLst/>
          </a:prstGeom>
          <a:ln>
            <a:solidFill>
              <a:srgbClr val="6DC4C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908720"/>
            <a:ext cx="3888432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Celkový čistý objem (l)		</a:t>
            </a:r>
            <a:r>
              <a:rPr lang="cs-CZ" altLang="cs-CZ" sz="800" dirty="0" smtClean="0">
                <a:latin typeface="Arial" charset="0"/>
              </a:rPr>
              <a:t>129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Čistý objem chladničky/ mrazáku (l)		</a:t>
            </a:r>
            <a:r>
              <a:rPr lang="cs-CZ" altLang="cs-CZ" sz="800" dirty="0" smtClean="0">
                <a:latin typeface="Arial" charset="0"/>
              </a:rPr>
              <a:t>129/-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za den (kWh/24 hod)		</a:t>
            </a:r>
            <a:r>
              <a:rPr lang="cs-CZ" altLang="cs-CZ" sz="800" dirty="0" smtClean="0">
                <a:latin typeface="Arial" charset="0"/>
              </a:rPr>
              <a:t>0,246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Roční spotřeba energie (kWh/rok)		</a:t>
            </a:r>
            <a:r>
              <a:rPr lang="cs-CZ" altLang="cs-CZ" sz="800" dirty="0" smtClean="0">
                <a:latin typeface="Arial" charset="0"/>
              </a:rPr>
              <a:t>90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Mrazicí výkon (kg/24 hod)		</a:t>
            </a:r>
            <a:r>
              <a:rPr lang="cs-CZ" altLang="cs-CZ" sz="800" dirty="0" smtClean="0">
                <a:latin typeface="Arial" charset="0"/>
              </a:rPr>
              <a:t>-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Doba skladování při výpadku proudu (hod)	</a:t>
            </a:r>
            <a:r>
              <a:rPr lang="cs-CZ" altLang="cs-CZ" sz="800" dirty="0" smtClean="0">
                <a:latin typeface="Arial" charset="0"/>
              </a:rPr>
              <a:t>-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</a:t>
            </a:r>
            <a:r>
              <a:rPr lang="cs-CZ" altLang="cs-CZ" sz="800" dirty="0" smtClean="0">
                <a:latin typeface="Arial" charset="0"/>
              </a:rPr>
              <a:t>38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</a:t>
            </a:r>
            <a:r>
              <a:rPr lang="cs-CZ" altLang="cs-CZ" sz="800" dirty="0" smtClean="0">
                <a:latin typeface="Arial" charset="0"/>
              </a:rPr>
              <a:t>C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Klimatická třída			</a:t>
            </a:r>
            <a:r>
              <a:rPr lang="cs-CZ" altLang="cs-CZ" sz="800" dirty="0" smtClean="0">
                <a:latin typeface="Arial" charset="0"/>
              </a:rPr>
              <a:t>SN </a:t>
            </a:r>
            <a:r>
              <a:rPr lang="cs-CZ" altLang="cs-CZ" sz="800" dirty="0">
                <a:latin typeface="Arial" charset="0"/>
              </a:rPr>
              <a:t>- ST </a:t>
            </a:r>
            <a:r>
              <a:rPr lang="cs-CZ" altLang="cs-CZ" sz="800" dirty="0" smtClean="0">
                <a:latin typeface="Arial" charset="0"/>
              </a:rPr>
              <a:t>10°- </a:t>
            </a:r>
            <a:r>
              <a:rPr lang="cs-CZ" altLang="cs-CZ" sz="800" dirty="0">
                <a:latin typeface="Arial" charset="0"/>
              </a:rPr>
              <a:t>38°C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Hvězdičkové označení 		-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 světla		G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Vlastnosti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Statické chlazení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Automatické odmrazování chladničky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Mechanický </a:t>
            </a:r>
            <a:r>
              <a:rPr lang="cs-CZ" altLang="cs-CZ" sz="800" dirty="0" smtClean="0">
                <a:latin typeface="Arial" charset="0"/>
              </a:rPr>
              <a:t>termostat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Aria Clear </a:t>
            </a:r>
            <a:r>
              <a:rPr lang="cs-CZ" altLang="cs-CZ" sz="800" dirty="0" smtClean="0">
                <a:latin typeface="Arial" charset="0"/>
              </a:rPr>
              <a:t>– integrovaný modul na čištění vzduchu od pachů a eliminaci bakterií pomocí uhlíku a iontových části stříbra. Bez potřeby údržby, životnost po celou dobu spotřebiče.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Chladnička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2+1 skleněné </a:t>
            </a:r>
            <a:r>
              <a:rPr lang="cs-CZ" altLang="cs-CZ" sz="800" dirty="0">
                <a:latin typeface="Arial" charset="0"/>
              </a:rPr>
              <a:t>police </a:t>
            </a:r>
            <a:endParaRPr lang="cs-CZ" altLang="cs-CZ" sz="800" dirty="0" smtClean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3 </a:t>
            </a:r>
            <a:r>
              <a:rPr lang="cs-CZ" altLang="cs-CZ" sz="800" dirty="0">
                <a:latin typeface="Arial" charset="0"/>
              </a:rPr>
              <a:t>přihrádky ve dveřích chladničky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Zásuvka na zeleninu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Konstrukce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Osvětlení </a:t>
            </a:r>
            <a:r>
              <a:rPr lang="cs-CZ" altLang="cs-CZ" sz="800" dirty="0" smtClean="0">
                <a:latin typeface="Arial" charset="0"/>
              </a:rPr>
              <a:t>LED žárovkou</a:t>
            </a:r>
            <a:endParaRPr lang="cs-CZ" altLang="cs-CZ" sz="800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2 </a:t>
            </a:r>
            <a:r>
              <a:rPr lang="cs-CZ" altLang="cs-CZ" sz="800" dirty="0">
                <a:latin typeface="Arial" charset="0"/>
              </a:rPr>
              <a:t>nastavitelné </a:t>
            </a:r>
            <a:r>
              <a:rPr lang="cs-CZ" altLang="cs-CZ" sz="800" dirty="0" smtClean="0">
                <a:latin typeface="Arial" charset="0"/>
              </a:rPr>
              <a:t>nožičky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Možnost otočit směr otevírání dvířek</a:t>
            </a:r>
            <a:endParaRPr lang="cs-CZ" altLang="cs-CZ" sz="800" dirty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760000"/>
          </a:xfrm>
          <a:prstGeom prst="line">
            <a:avLst/>
          </a:prstGeom>
          <a:ln>
            <a:solidFill>
              <a:srgbClr val="6DC4C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4788024" y="1988840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Osvětlení LED na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boku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chladničky</a:t>
            </a:r>
            <a:endParaRPr lang="cs-CZ" sz="800" dirty="0"/>
          </a:p>
        </p:txBody>
      </p:sp>
      <p:sp>
        <p:nvSpPr>
          <p:cNvPr id="28" name="TextovéPole 27"/>
          <p:cNvSpPr txBox="1"/>
          <p:nvPr/>
        </p:nvSpPr>
        <p:spPr>
          <a:xfrm>
            <a:off x="4788024" y="1239143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Statické chlazení </a:t>
            </a:r>
            <a:endParaRPr lang="cs-CZ" sz="800" dirty="0"/>
          </a:p>
        </p:txBody>
      </p:sp>
      <p:sp>
        <p:nvSpPr>
          <p:cNvPr id="19" name="Obdélník 18"/>
          <p:cNvSpPr/>
          <p:nvPr/>
        </p:nvSpPr>
        <p:spPr>
          <a:xfrm>
            <a:off x="5796136" y="5085184"/>
            <a:ext cx="28803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34005882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8059019103686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Bílá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850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5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45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562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26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886 x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5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65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580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28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3" name="Obrázek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9879" y="908792"/>
            <a:ext cx="648000" cy="648000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5777871" y="980800"/>
            <a:ext cx="576064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>
                <a:solidFill>
                  <a:schemeClr val="bg1">
                    <a:lumMod val="50000"/>
                  </a:schemeClr>
                </a:solidFill>
              </a:rPr>
              <a:t>85</a:t>
            </a:r>
            <a:endParaRPr lang="cs-CZ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5" name="TextovéPole 24">
            <a:extLst>
              <a:ext uri="{FF2B5EF4-FFF2-40B4-BE49-F238E27FC236}">
                <a16:creationId xmlns=""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29" name="Obrázek 2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80" t="23946" r="17653" b="28635"/>
          <a:stretch/>
        </p:blipFill>
        <p:spPr>
          <a:xfrm>
            <a:off x="7331366" y="6118230"/>
            <a:ext cx="1800000" cy="720000"/>
          </a:xfrm>
          <a:prstGeom prst="rect">
            <a:avLst/>
          </a:prstGeom>
        </p:spPr>
      </p:pic>
      <p:sp>
        <p:nvSpPr>
          <p:cNvPr id="30" name="Obdélník 29"/>
          <p:cNvSpPr/>
          <p:nvPr/>
        </p:nvSpPr>
        <p:spPr>
          <a:xfrm>
            <a:off x="4041153" y="1096648"/>
            <a:ext cx="720000" cy="72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b="1" dirty="0" smtClean="0">
                <a:solidFill>
                  <a:schemeClr val="bg1"/>
                </a:solidFill>
              </a:rPr>
              <a:t>Static</a:t>
            </a:r>
            <a:endParaRPr lang="cs-CZ" sz="1400" b="1" dirty="0">
              <a:solidFill>
                <a:schemeClr val="bg1"/>
              </a:solidFill>
            </a:endParaRPr>
          </a:p>
        </p:txBody>
      </p:sp>
      <p:sp>
        <p:nvSpPr>
          <p:cNvPr id="31" name="Obdélník 30"/>
          <p:cNvSpPr/>
          <p:nvPr/>
        </p:nvSpPr>
        <p:spPr>
          <a:xfrm>
            <a:off x="4041153" y="1927290"/>
            <a:ext cx="720000" cy="72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b="1" dirty="0" smtClean="0">
                <a:solidFill>
                  <a:schemeClr val="bg1"/>
                </a:solidFill>
              </a:rPr>
              <a:t>LED</a:t>
            </a:r>
            <a:endParaRPr lang="cs-CZ" sz="1400" b="1" dirty="0">
              <a:solidFill>
                <a:schemeClr val="bg1"/>
              </a:solidFill>
            </a:endParaRPr>
          </a:p>
        </p:txBody>
      </p:sp>
      <p:sp>
        <p:nvSpPr>
          <p:cNvPr id="36" name="Obdélník 35"/>
          <p:cNvSpPr/>
          <p:nvPr/>
        </p:nvSpPr>
        <p:spPr>
          <a:xfrm>
            <a:off x="4041153" y="2793648"/>
            <a:ext cx="720000" cy="72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b="1" dirty="0" smtClean="0">
                <a:solidFill>
                  <a:schemeClr val="bg1"/>
                </a:solidFill>
              </a:rPr>
              <a:t>Otočení dvířek</a:t>
            </a:r>
            <a:endParaRPr lang="cs-CZ" sz="1200" b="1" dirty="0">
              <a:solidFill>
                <a:schemeClr val="bg1"/>
              </a:solidFill>
            </a:endParaRPr>
          </a:p>
        </p:txBody>
      </p:sp>
      <p:sp>
        <p:nvSpPr>
          <p:cNvPr id="37" name="TextovéPole 36"/>
          <p:cNvSpPr txBox="1"/>
          <p:nvPr/>
        </p:nvSpPr>
        <p:spPr>
          <a:xfrm>
            <a:off x="4787943" y="2861648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Možnost otočení směru otevírání dvířek</a:t>
            </a:r>
            <a:endParaRPr lang="cs-CZ" sz="800" dirty="0"/>
          </a:p>
        </p:txBody>
      </p:sp>
      <p:sp>
        <p:nvSpPr>
          <p:cNvPr id="38" name="Obdélník 37"/>
          <p:cNvSpPr/>
          <p:nvPr/>
        </p:nvSpPr>
        <p:spPr>
          <a:xfrm>
            <a:off x="4041153" y="3618690"/>
            <a:ext cx="720000" cy="72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b="1" dirty="0" smtClean="0">
                <a:solidFill>
                  <a:schemeClr val="bg1"/>
                </a:solidFill>
              </a:rPr>
              <a:t>Aria Clear</a:t>
            </a:r>
            <a:endParaRPr lang="cs-CZ" sz="1400" b="1" dirty="0">
              <a:solidFill>
                <a:schemeClr val="bg1"/>
              </a:solidFill>
            </a:endParaRPr>
          </a:p>
        </p:txBody>
      </p:sp>
      <p:sp>
        <p:nvSpPr>
          <p:cNvPr id="42" name="TextovéPole 41"/>
          <p:cNvSpPr txBox="1"/>
          <p:nvPr/>
        </p:nvSpPr>
        <p:spPr>
          <a:xfrm>
            <a:off x="4797484" y="3606115"/>
            <a:ext cx="8640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Integrovaný modul na čištění vzduchu od pachů a bakterií</a:t>
            </a:r>
            <a:endParaRPr lang="cs-CZ" sz="800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1" t="1701" r="5901" b="1701"/>
          <a:stretch/>
        </p:blipFill>
        <p:spPr>
          <a:xfrm>
            <a:off x="7261504" y="3397826"/>
            <a:ext cx="1540631" cy="1687357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00" t="5900" r="19551" b="3801"/>
          <a:stretch/>
        </p:blipFill>
        <p:spPr>
          <a:xfrm>
            <a:off x="5816637" y="1590907"/>
            <a:ext cx="1400307" cy="2112743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323262" y="863969"/>
            <a:ext cx="706388" cy="692696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2023" y="1577697"/>
            <a:ext cx="860062" cy="172012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1512</TotalTime>
  <Words>65</Words>
  <Application>Microsoft Office PowerPoint</Application>
  <PresentationFormat>Předvádění na obrazovce (4:3)</PresentationFormat>
  <Paragraphs>52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198</cp:revision>
  <cp:lastPrinted>2016-05-31T13:00:02Z</cp:lastPrinted>
  <dcterms:created xsi:type="dcterms:W3CDTF">2015-07-16T11:02:07Z</dcterms:created>
  <dcterms:modified xsi:type="dcterms:W3CDTF">2025-04-02T11:12:12Z</dcterms:modified>
</cp:coreProperties>
</file>