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6" d="100"/>
          <a:sy n="86" d="100"/>
        </p:scale>
        <p:origin x="1382" y="8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F18B28CB-0F32-449A-8F3C-3BD8FE5F3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4281" y="255695"/>
            <a:ext cx="790575" cy="742950"/>
          </a:xfrm>
          <a:prstGeom prst="rect">
            <a:avLst/>
          </a:prstGeom>
        </p:spPr>
      </p:pic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 fontScale="90000"/>
          </a:bodyPr>
          <a:lstStyle/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HWCB 15/1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800" b="0" cap="none" dirty="0">
                <a:latin typeface="Arial" charset="0"/>
              </a:rPr>
              <a:t>Vestavná vinotéka H-WINE 300</a:t>
            </a:r>
            <a:br>
              <a:rPr lang="cs-CZ" altLang="cs-CZ" sz="1800" b="0" cap="none" dirty="0">
                <a:latin typeface="Arial" charset="0"/>
              </a:rPr>
            </a:br>
            <a:r>
              <a:rPr lang="cs-CZ" altLang="cs-CZ" sz="16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Jednozónová, ventilované chlazení, elektronické ovládání, </a:t>
            </a:r>
            <a:br>
              <a:rPr lang="cs-CZ" altLang="cs-CZ" sz="16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altLang="cs-CZ" sz="16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displej, LED osvětlení, 6 dřevěných polic, tichý chod – antivibrační systém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27447" y="1067304"/>
            <a:ext cx="3786536" cy="5734238"/>
          </a:xfrm>
        </p:spPr>
        <p:txBody>
          <a:bodyPr anchor="t"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Hlavní vlastnosti</a:t>
            </a:r>
            <a:r>
              <a:rPr lang="cs-CZ" altLang="cs-CZ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Třída energetické účinnosti		G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Celkový čistý objem (l)		20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Kapacita lahví			7</a:t>
            </a:r>
            <a:br>
              <a:rPr lang="cs-CZ" alt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Spotřeba energie za den (kWh/24 hod)		0,364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Roční spotřeba energie (kWh/rok)		133</a:t>
            </a:r>
            <a:br>
              <a:rPr lang="cs-CZ" alt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pW</a:t>
            </a:r>
            <a:r>
              <a:rPr lang="cs-CZ" alt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Klimatická třída			N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Vlastnosti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Jedna teplotní zóna 5°C-18°C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Rozpětí vlhkosti 50-80%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Ventilované chlazení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Elektronické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Digitální displej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Automatické odmrazování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Antivibrační systém – tichý provoz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6 dřevěných polic (buk, původ Rumunsko)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LED osvětlení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Výměnný závěs dveří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Sklo chránící proti vnějšímu UV záření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581" y="3045328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7115" y="3176320"/>
            <a:ext cx="718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dřevěných polic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426" y="1343785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87100" y="1463571"/>
            <a:ext cx="720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Ventilátor uvnitř pro rovnoměrné chlazení</a:t>
            </a: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140" y="2195544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12697" y="2280441"/>
            <a:ext cx="7363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34901201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8059019016528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Černá s nerezovým madlem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Rozměry výrobku V × Š × H (mm)	865 × 145 × 475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Čistá váha výrobku (kg)	19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Rozměry balení V × Š × H (mm)	890 × 175 × 510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20,34</a:t>
            </a: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004" y="304532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2" name="Obrázek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818" t="-7091" r="-11091" b="-23818"/>
          <a:stretch/>
        </p:blipFill>
        <p:spPr>
          <a:xfrm>
            <a:off x="4176293" y="220005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4" name="Obrázek 2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63" t="-6363" r="-1" b="-1"/>
          <a:stretch/>
        </p:blipFill>
        <p:spPr>
          <a:xfrm>
            <a:off x="4194204" y="1348407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6704AF73-ED1A-42AD-BEAD-F6B74AE558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0241" y="939352"/>
            <a:ext cx="741377" cy="273061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0B7FDC5-A4A7-4FB1-A816-49B6EFD184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8739" y="3669968"/>
            <a:ext cx="1224744" cy="1077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ovéPole 25">
            <a:extLst>
              <a:ext uri="{FF2B5EF4-FFF2-40B4-BE49-F238E27FC236}">
                <a16:creationId xmlns:a16="http://schemas.microsoft.com/office/drawing/2014/main" id="{16EADA00-1985-4DEB-917C-34F454EF191E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22CF2AA-6B95-4D1D-8E55-D015444913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1130" y="1748619"/>
            <a:ext cx="1366302" cy="275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499</TotalTime>
  <Words>267</Words>
  <Application>Microsoft Office PowerPoint</Application>
  <PresentationFormat>Předvádění na obrazovce (4:3)</PresentationFormat>
  <Paragraphs>42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HWCB 15/1 Vestavná vinotéka H-WINE 300 Jednozónová, ventilované chlazení, elektronické ovládání,  displej, LED osvětlení, 6 dřevěných polic, tichý chod – antivibrační systém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Kristýna Kopecká</cp:lastModifiedBy>
  <cp:revision>90</cp:revision>
  <cp:lastPrinted>2016-03-31T14:41:45Z</cp:lastPrinted>
  <dcterms:created xsi:type="dcterms:W3CDTF">2016-03-31T13:54:55Z</dcterms:created>
  <dcterms:modified xsi:type="dcterms:W3CDTF">2021-10-19T11:20:03Z</dcterms:modified>
</cp:coreProperties>
</file>