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15.06.2023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HAIH6IESCE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I-</a:t>
            </a:r>
            <a:r>
              <a:rPr lang="cs-CZ" altLang="cs-CZ" sz="1400" dirty="0" err="1">
                <a:latin typeface="Arial" charset="0"/>
              </a:rPr>
              <a:t>Dual</a:t>
            </a:r>
            <a:r>
              <a:rPr lang="cs-CZ" altLang="cs-CZ" sz="1400" dirty="0">
                <a:latin typeface="Arial" charset="0"/>
              </a:rPr>
              <a:t> s odsavačem par – šíře 60 cm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4 varné zóny, integrovaný odsavač par (pouze odtah) s funkcí Booster,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Flexy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Zones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, 4x Booster,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Power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Management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 varné desky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 / induktorů	4 / 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	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Napětí		220-240V, 50 Hz – 60 Hz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	16 při 3,1kW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10 při 4,5kW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16 při 7,4kW - </a:t>
            </a:r>
            <a:r>
              <a:rPr lang="cs-CZ" altLang="cs-CZ" sz="800" b="1" dirty="0">
                <a:latin typeface="Arial" charset="0"/>
              </a:rPr>
              <a:t>bez omezení výkonu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indukční zóna – 1600 (B1850) W, Min Ø varné nádoby 120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indukční zóna - 2100 (B3000) W, Min Ø varné nádoby 120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indukční zóna - 2300 (B3000) W, Min/Max Ø varné nádoby 120/200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indukční zóna - 1200 (B1400) W, Min/Max Ø varné nádoby 110/160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Flexy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zones</a:t>
            </a:r>
            <a:r>
              <a:rPr lang="cs-CZ" altLang="cs-CZ" sz="800" dirty="0">
                <a:latin typeface="Arial" charset="0"/>
              </a:rPr>
              <a:t> indukční zóna - 3000 (B3700) W, Min Ø varné nádoby 230 mm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odsavače par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33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proudění tekutin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osvětlení		-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tukové filtrace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Hlučnost min/max/booster (dB(A))		41/56/67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Průtok vzduchu min (m3/hod)		160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 err="1">
                <a:latin typeface="Arial" charset="0"/>
              </a:rPr>
              <a:t>Flexy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Zones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možnost přepnutí varných zón do kombinovaného fungování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možnost nastavit maximální příkon na 3,1kW, 4,5kW a 7,4kW pro domácnosti s nízkým jištěním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Automatic</a:t>
            </a:r>
            <a:r>
              <a:rPr lang="cs-CZ" altLang="cs-CZ" sz="800" b="1" dirty="0">
                <a:latin typeface="Arial" charset="0"/>
              </a:rPr>
              <a:t> Heat Up </a:t>
            </a:r>
            <a:r>
              <a:rPr lang="cs-CZ" altLang="cs-CZ" sz="800" dirty="0">
                <a:latin typeface="Arial" charset="0"/>
              </a:rPr>
              <a:t>– automatické zahřátí umožňuje uvést režim rychleji do nastaveného režimu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Keep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warm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udržuje stálou teplotu ohřívaného pokrmu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Centrální </a:t>
            </a:r>
            <a:r>
              <a:rPr lang="cs-CZ" altLang="cs-CZ" sz="800" dirty="0" err="1">
                <a:latin typeface="Arial" charset="0"/>
                <a:cs typeface="+mn-cs"/>
              </a:rPr>
              <a:t>Slider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9 úrovní výkonu + Booster (4x)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Časovač, Pauza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Automatický režim </a:t>
            </a:r>
            <a:r>
              <a:rPr lang="cs-CZ" altLang="cs-CZ" sz="800" dirty="0">
                <a:latin typeface="Arial" charset="0"/>
              </a:rPr>
              <a:t>- umožňuje automatické připojení k varné desce. Odsavač par přizpůsobuje rychlost podle úrovně výkonu varné desky. Když se varná deska vypne, odsavač sníží úroveň odsávání.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Ochrana před přehřátím a při vylití tekutin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schemeClr val="bg1"/>
                </a:solidFill>
                <a:latin typeface="Arial" charset="0"/>
              </a:rPr>
              <a:t>Integrovaný odsavač par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3 úrovní výkonu + 2x Booster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Odtah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Tukový filtr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33803110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8059019047782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252 × 600 × 515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</a:t>
            </a:r>
            <a:r>
              <a:rPr lang="cs-CZ" altLang="cs-CZ" sz="800" dirty="0">
                <a:latin typeface="Arial" charset="0"/>
                <a:cs typeface="+mn-cs"/>
              </a:rPr>
              <a:t>800 × 605 × 360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25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8" name="Obrázek 37">
            <a:extLst>
              <a:ext uri="{FF2B5EF4-FFF2-40B4-BE49-F238E27FC236}">
                <a16:creationId xmlns:a16="http://schemas.microsoft.com/office/drawing/2014/main" id="{083842A9-0D8B-448B-9CC2-640FA8283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3368" y="1302919"/>
            <a:ext cx="723480" cy="529299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76004DCC-7F58-4446-9F79-888585ED0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576" y="1998595"/>
            <a:ext cx="707182" cy="673213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FFB7612F-78BA-482F-B324-B6D68192941A}"/>
              </a:ext>
            </a:extLst>
          </p:cNvPr>
          <p:cNvSpPr txBox="1"/>
          <p:nvPr/>
        </p:nvSpPr>
        <p:spPr>
          <a:xfrm>
            <a:off x="4801050" y="1324618"/>
            <a:ext cx="782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Centrální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EBA9DAD2-216C-4382-8481-A13DC917BBA5}"/>
              </a:ext>
            </a:extLst>
          </p:cNvPr>
          <p:cNvSpPr txBox="1"/>
          <p:nvPr/>
        </p:nvSpPr>
        <p:spPr>
          <a:xfrm>
            <a:off x="4658161" y="210428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 a odsavač par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04A1DC7-1FB5-118F-BFA6-64E1F81AFE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811" y="1624920"/>
            <a:ext cx="1978230" cy="177587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5A6FF46-0B7B-06BB-9F7E-4913729EEE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8505" y="3499009"/>
            <a:ext cx="2274077" cy="116552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140A2D4-55EB-7A82-8D26-31D9E15666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2374" y="1575303"/>
            <a:ext cx="858981" cy="180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3838</TotalTime>
  <Words>464</Words>
  <Application>Microsoft Office PowerPoint</Application>
  <PresentationFormat>Předvádění na obrazovce (4:3)</PresentationFormat>
  <Paragraphs>58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309</cp:revision>
  <cp:lastPrinted>2016-05-31T13:00:02Z</cp:lastPrinted>
  <dcterms:created xsi:type="dcterms:W3CDTF">2015-07-16T11:02:07Z</dcterms:created>
  <dcterms:modified xsi:type="dcterms:W3CDTF">2023-06-15T07:05:27Z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